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69" r:id="rId4"/>
    <p:sldId id="267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26" autoAdjust="0"/>
  </p:normalViewPr>
  <p:slideViewPr>
    <p:cSldViewPr>
      <p:cViewPr varScale="1">
        <p:scale>
          <a:sx n="72" d="100"/>
          <a:sy n="72" d="100"/>
        </p:scale>
        <p:origin x="15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75AD9-4121-4EAA-B459-A2CB4896A9A6}" type="datetimeFigureOut">
              <a:rPr lang="bg-BG" smtClean="0"/>
              <a:t>17.5.2018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2F520-A0E7-474B-B151-4D88224AEBB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239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F1051-7CB3-41F2-99B9-F055784D91B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D85D5-A4EC-4B2C-BEC5-421A8E77A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CD573E-2BC8-4DDD-9FE6-9DA8C762090D}" type="datetime1">
              <a:rPr lang="en-US" smtClean="0"/>
              <a:t>5/17/2018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1A33-2E29-44CD-94CE-5FD9EA3146FA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55-867C-4075-8002-536E2754B8E0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AA40-5F11-4D0E-BF30-F933743DA423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41FE-8BB1-460F-9AC1-AB3627B0FE4D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35C1-DDFC-408B-82CD-19150ADA2ABA}" type="datetime1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8F11-A862-40A1-BB08-A8419382321A}" type="datetime1">
              <a:rPr lang="en-US" smtClean="0"/>
              <a:t>5/17/2018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B4FAF-7B23-4C58-AD67-AD8C5C860F36}" type="datetime1">
              <a:rPr lang="en-US" smtClean="0"/>
              <a:t>5/17/2018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3F0C-EABC-4FC1-BF87-568955D06433}" type="datetime1">
              <a:rPr lang="en-US" smtClean="0"/>
              <a:t>5/17/2018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5D527B8-28DC-416E-A8EB-CD7D44350038}" type="datetime1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32770A-E706-47B7-81B6-D0DC330EC89D}" type="datetime1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B35921-26D5-4ECC-A8FB-FF6A1EBF0EEC}" type="datetime1">
              <a:rPr lang="en-US" smtClean="0"/>
              <a:t>5/17/2018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Осма Международна Научна Конференция на Младите Научни Работници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5965E2-9CF9-492F-8629-9BABDE7488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we.b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05690"/>
          </a:xfrm>
        </p:spPr>
        <p:txBody>
          <a:bodyPr>
            <a:normAutofit/>
          </a:bodyPr>
          <a:lstStyle/>
          <a:p>
            <a:r>
              <a:rPr lang="bg-BG" sz="3600" dirty="0"/>
              <a:t>Магистърска програма „Счетоводство, финансов контрол и финанси“ акредитирана от АССА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Гл. ас. д-р Георги Ранчев</a:t>
            </a:r>
          </a:p>
          <a:p>
            <a:r>
              <a:rPr lang="bg-BG" dirty="0"/>
              <a:t>Катедра „Финансов контрол“, УНСС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7" y="6309320"/>
            <a:ext cx="6192689" cy="360039"/>
          </a:xfrm>
        </p:spPr>
        <p:txBody>
          <a:bodyPr/>
          <a:lstStyle/>
          <a:p>
            <a:r>
              <a:rPr lang="ru-RU" dirty="0"/>
              <a:t>22.05.2018 г., УНСС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7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  <a:p>
            <a:endParaRPr lang="bg-BG" dirty="0"/>
          </a:p>
          <a:p>
            <a:endParaRPr lang="bg-BG" dirty="0"/>
          </a:p>
          <a:p>
            <a:pPr lvl="1"/>
            <a:r>
              <a:rPr lang="bg-BG" dirty="0"/>
              <a:t>АССА – над 200,000 члена и 486,000 студенти</a:t>
            </a:r>
          </a:p>
          <a:p>
            <a:pPr lvl="1"/>
            <a:r>
              <a:rPr lang="bg-BG" dirty="0"/>
              <a:t>Квалификационни програми на АССА </a:t>
            </a:r>
          </a:p>
          <a:p>
            <a:pPr lvl="1"/>
            <a:r>
              <a:rPr lang="bg-BG" dirty="0"/>
              <a:t>Повишена репутация и увеличени шансове за кариерно развитие навсякъде по света</a:t>
            </a:r>
          </a:p>
          <a:p>
            <a:pPr lvl="1"/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274638"/>
            <a:ext cx="8214642" cy="1143000"/>
          </a:xfrm>
        </p:spPr>
        <p:txBody>
          <a:bodyPr>
            <a:normAutofit/>
          </a:bodyPr>
          <a:lstStyle/>
          <a:p>
            <a:pPr algn="r"/>
            <a:r>
              <a:rPr lang="bg-BG" sz="2500" dirty="0"/>
              <a:t>Магистърска програма, акредирирана от АССА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2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7" y="6309320"/>
            <a:ext cx="6192689" cy="360039"/>
          </a:xfrm>
        </p:spPr>
        <p:txBody>
          <a:bodyPr/>
          <a:lstStyle/>
          <a:p>
            <a:r>
              <a:rPr lang="ru-RU" dirty="0"/>
              <a:t>22.05.2018 г., УНСС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D77FCB-39B5-4FC5-819F-D931A79EC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186060"/>
            <a:ext cx="3174082" cy="11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53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  <a:p>
            <a:endParaRPr lang="bg-BG" dirty="0"/>
          </a:p>
          <a:p>
            <a:endParaRPr lang="bg-BG" dirty="0"/>
          </a:p>
          <a:p>
            <a:pPr lvl="1"/>
            <a:r>
              <a:rPr lang="bg-BG" dirty="0"/>
              <a:t>Меморандум за сътрудничество между АССА и УНСС – 2015 г. </a:t>
            </a:r>
          </a:p>
          <a:p>
            <a:pPr lvl="1"/>
            <a:r>
              <a:rPr lang="bg-BG" dirty="0"/>
              <a:t>Акредитация на Магистърска програма – юли 2017 г. </a:t>
            </a:r>
          </a:p>
          <a:p>
            <a:pPr lvl="1"/>
            <a:r>
              <a:rPr lang="bg-BG" dirty="0"/>
              <a:t>Начало на магистърска програма по „Счетоводство, финансов контрол и финанси“ – Зимен семестър  2018/2019 г.</a:t>
            </a:r>
          </a:p>
          <a:p>
            <a:pPr marL="393192" lvl="1" indent="0">
              <a:buNone/>
            </a:pP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5790" y="274638"/>
            <a:ext cx="8142634" cy="1143000"/>
          </a:xfrm>
        </p:spPr>
        <p:txBody>
          <a:bodyPr>
            <a:normAutofit/>
          </a:bodyPr>
          <a:lstStyle/>
          <a:p>
            <a:pPr algn="r"/>
            <a:r>
              <a:rPr lang="bg-BG" sz="2500" dirty="0"/>
              <a:t>Магистърска програма, акредирирана от АССА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3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7" y="6309320"/>
            <a:ext cx="6192689" cy="360039"/>
          </a:xfrm>
        </p:spPr>
        <p:txBody>
          <a:bodyPr/>
          <a:lstStyle/>
          <a:p>
            <a:r>
              <a:rPr lang="ru-RU" dirty="0"/>
              <a:t>22.05.2018 г., УНСС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D77FCB-39B5-4FC5-819F-D931A79EC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186060"/>
            <a:ext cx="3174082" cy="11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3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Изисквания към кандидатите</a:t>
            </a:r>
          </a:p>
          <a:p>
            <a:pPr lvl="1"/>
            <a:r>
              <a:rPr lang="bg-BG" dirty="0"/>
              <a:t>Завършена степен бакалавър </a:t>
            </a:r>
          </a:p>
          <a:p>
            <a:pPr lvl="1"/>
            <a:r>
              <a:rPr lang="bg-BG" dirty="0"/>
              <a:t>Владеене на английски език – ниво В2</a:t>
            </a:r>
          </a:p>
          <a:p>
            <a:pPr lvl="1"/>
            <a:r>
              <a:rPr lang="bg-BG" dirty="0"/>
              <a:t>Есе на английски език</a:t>
            </a:r>
          </a:p>
          <a:p>
            <a:pPr lvl="1"/>
            <a:r>
              <a:rPr lang="bg-BG" dirty="0"/>
              <a:t>Записване – учебна година 2018/2019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/>
          </a:bodyPr>
          <a:lstStyle/>
          <a:p>
            <a:pPr algn="r"/>
            <a:r>
              <a:rPr lang="bg-BG" sz="2500" dirty="0"/>
              <a:t>Магистърска програма, акредирирана от АССА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4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7" y="6309320"/>
            <a:ext cx="6192689" cy="360039"/>
          </a:xfrm>
        </p:spPr>
        <p:txBody>
          <a:bodyPr/>
          <a:lstStyle/>
          <a:p>
            <a:r>
              <a:rPr lang="ru-RU" dirty="0"/>
              <a:t>22.05.2018 г., УНСС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bg-BG" dirty="0"/>
          </a:p>
          <a:p>
            <a:pPr marL="109728" indent="0">
              <a:buNone/>
            </a:pPr>
            <a:endParaRPr lang="bg-BG" dirty="0"/>
          </a:p>
          <a:p>
            <a:pPr marL="109728" indent="0">
              <a:buNone/>
            </a:pPr>
            <a:r>
              <a:rPr lang="bg-BG" dirty="0"/>
              <a:t>За допълнителна информация:</a:t>
            </a:r>
          </a:p>
          <a:p>
            <a:pPr marL="109728" indent="0">
              <a:buNone/>
            </a:pPr>
            <a:r>
              <a:rPr lang="en-US" dirty="0">
                <a:hlinkClick r:id="rId2"/>
              </a:rPr>
              <a:t>www.unwe.bg</a:t>
            </a:r>
            <a:endParaRPr lang="en-US" dirty="0"/>
          </a:p>
          <a:p>
            <a:pPr marL="109728" indent="0">
              <a:buNone/>
            </a:pPr>
            <a:r>
              <a:rPr lang="bg-BG" dirty="0"/>
              <a:t>Гл. ас. д-р Георги Ранчев</a:t>
            </a:r>
          </a:p>
          <a:p>
            <a:pPr marL="109728" indent="0">
              <a:buNone/>
            </a:pPr>
            <a:r>
              <a:rPr lang="bg-BG" dirty="0"/>
              <a:t>Катедра „Финансов контрол“, УНСС</a:t>
            </a:r>
          </a:p>
          <a:p>
            <a:pPr marL="109728" indent="0">
              <a:buNone/>
            </a:pPr>
            <a:r>
              <a:rPr lang="bg-BG" dirty="0"/>
              <a:t>Е-</a:t>
            </a:r>
            <a:r>
              <a:rPr lang="en-US" dirty="0"/>
              <a:t>mail: granchev@unwe.bg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65E2-9CF9-492F-8629-9BABDE748849}" type="slidenum">
              <a:rPr lang="en-US" smtClean="0"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0574" y="274638"/>
            <a:ext cx="7886530" cy="1143000"/>
          </a:xfrm>
        </p:spPr>
        <p:txBody>
          <a:bodyPr>
            <a:normAutofit/>
          </a:bodyPr>
          <a:lstStyle/>
          <a:p>
            <a:pPr algn="r"/>
            <a:r>
              <a:rPr lang="bg-BG" sz="2500" dirty="0"/>
              <a:t>Магистърска програма, акредирирана от АССА</a:t>
            </a:r>
            <a:endParaRPr lang="en-US" sz="25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7" y="6309320"/>
            <a:ext cx="6192689" cy="360039"/>
          </a:xfrm>
        </p:spPr>
        <p:txBody>
          <a:bodyPr/>
          <a:lstStyle/>
          <a:p>
            <a:r>
              <a:rPr lang="ru-RU" dirty="0"/>
              <a:t>22.05.2018 г., УНСС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884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1300</TotalTime>
  <Words>188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 2</vt:lpstr>
      <vt:lpstr>Wingdings 3</vt:lpstr>
      <vt:lpstr>Concourse</vt:lpstr>
      <vt:lpstr>Магистърска програма „Счетоводство, финансов контрол и финанси“ акредитирана от АССА</vt:lpstr>
      <vt:lpstr>Магистърска програма, акредирирана от АССА</vt:lpstr>
      <vt:lpstr>Магистърска програма, акредирирана от АССА</vt:lpstr>
      <vt:lpstr>Магистърска програма, акредирирана от АССА</vt:lpstr>
      <vt:lpstr>Магистърска програма, акредирирана от АССА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Същност и особености на диагностичния ДДС преглед като форма на предварителен данъчен контрол</dc:title>
  <dc:creator>Georgi Ranchev</dc:creator>
  <cp:lastModifiedBy>Georgi Ranchev</cp:lastModifiedBy>
  <cp:revision>58</cp:revision>
  <cp:lastPrinted>2018-03-20T14:55:24Z</cp:lastPrinted>
  <dcterms:created xsi:type="dcterms:W3CDTF">2012-10-22T06:04:26Z</dcterms:created>
  <dcterms:modified xsi:type="dcterms:W3CDTF">2018-05-17T13:34:19Z</dcterms:modified>
</cp:coreProperties>
</file>