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Josefin Slab SemiBold"/>
      <p:regular r:id="rId14"/>
      <p:bold r:id="rId15"/>
      <p:italic r:id="rId16"/>
      <p:boldItalic r:id="rId17"/>
    </p:embeddedFont>
    <p:embeddedFont>
      <p:font typeface="Montserrat Black"/>
      <p:bold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Montserrat Light"/>
      <p:regular r:id="rId28"/>
      <p:bold r:id="rId29"/>
      <p:italic r:id="rId30"/>
      <p:boldItalic r:id="rId31"/>
    </p:embeddedFont>
    <p:embeddedFont>
      <p:font typeface="Montserrat ExtraLight"/>
      <p:regular r:id="rId32"/>
      <p:bold r:id="rId33"/>
      <p:italic r:id="rId34"/>
      <p:boldItalic r:id="rId35"/>
    </p:embeddedFont>
    <p:embeddedFont>
      <p:font typeface="Josefin Sans"/>
      <p:regular r:id="rId36"/>
      <p:bold r:id="rId37"/>
      <p:italic r:id="rId38"/>
      <p:boldItalic r:id="rId39"/>
    </p:embeddedFont>
    <p:embeddedFont>
      <p:font typeface="Montserrat Thin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91B454-40B1-450D-83D7-94C5022288B0}">
  <a:tblStyle styleId="{2E91B454-40B1-450D-83D7-94C5022288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Thin-regular.fntdata"/><Relationship Id="rId42" Type="http://schemas.openxmlformats.org/officeDocument/2006/relationships/font" Target="fonts/MontserratThin-italic.fntdata"/><Relationship Id="rId41" Type="http://schemas.openxmlformats.org/officeDocument/2006/relationships/font" Target="fonts/MontserratThin-bold.fntdata"/><Relationship Id="rId43" Type="http://schemas.openxmlformats.org/officeDocument/2006/relationships/font" Target="fonts/MontserratThin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Light-boldItalic.fntdata"/><Relationship Id="rId30" Type="http://schemas.openxmlformats.org/officeDocument/2006/relationships/font" Target="fonts/MontserratLight-italic.fntdata"/><Relationship Id="rId33" Type="http://schemas.openxmlformats.org/officeDocument/2006/relationships/font" Target="fonts/MontserratExtraLight-bold.fntdata"/><Relationship Id="rId32" Type="http://schemas.openxmlformats.org/officeDocument/2006/relationships/font" Target="fonts/MontserratExtraLight-regular.fntdata"/><Relationship Id="rId35" Type="http://schemas.openxmlformats.org/officeDocument/2006/relationships/font" Target="fonts/MontserratExtraLight-boldItalic.fntdata"/><Relationship Id="rId34" Type="http://schemas.openxmlformats.org/officeDocument/2006/relationships/font" Target="fonts/MontserratExtraLight-italic.fntdata"/><Relationship Id="rId37" Type="http://schemas.openxmlformats.org/officeDocument/2006/relationships/font" Target="fonts/JosefinSans-bold.fntdata"/><Relationship Id="rId36" Type="http://schemas.openxmlformats.org/officeDocument/2006/relationships/font" Target="fonts/JosefinSans-regular.fntdata"/><Relationship Id="rId39" Type="http://schemas.openxmlformats.org/officeDocument/2006/relationships/font" Target="fonts/JosefinSans-boldItalic.fntdata"/><Relationship Id="rId38" Type="http://schemas.openxmlformats.org/officeDocument/2006/relationships/font" Target="fonts/JosefinSans-italic.fntdata"/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MontserratLight-regular.fntdata"/><Relationship Id="rId27" Type="http://schemas.openxmlformats.org/officeDocument/2006/relationships/font" Target="fonts/MontserratMedium-boldItalic.fntdata"/><Relationship Id="rId29" Type="http://schemas.openxmlformats.org/officeDocument/2006/relationships/font" Target="fonts/MontserratLigh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JosefinSlabSemiBold-bold.fntdata"/><Relationship Id="rId14" Type="http://schemas.openxmlformats.org/officeDocument/2006/relationships/font" Target="fonts/JosefinSlabSemiBold-regular.fntdata"/><Relationship Id="rId17" Type="http://schemas.openxmlformats.org/officeDocument/2006/relationships/font" Target="fonts/JosefinSlabSemiBold-boldItalic.fntdata"/><Relationship Id="rId16" Type="http://schemas.openxmlformats.org/officeDocument/2006/relationships/font" Target="fonts/JosefinSlabSemiBold-italic.fntdata"/><Relationship Id="rId19" Type="http://schemas.openxmlformats.org/officeDocument/2006/relationships/font" Target="fonts/MontserratBlack-boldItalic.fntdata"/><Relationship Id="rId18" Type="http://schemas.openxmlformats.org/officeDocument/2006/relationships/font" Target="fonts/Montserrat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386e229545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2" name="Google Shape;1682;g386e22954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b1babc3926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b1babc3926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b1babc3926_0_64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b1babc3926_0_64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386e2295459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1" name="Google Shape;1741;g386e2295459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386e2295459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386e2295459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2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386e2295459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386e2295459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386e2295459_2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386e2295459_2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9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g386e2295459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1" name="Google Shape;1881;g386e2295459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9375" y="-10550"/>
            <a:ext cx="9199200" cy="51804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921025" y="-76725"/>
            <a:ext cx="6292000" cy="5277351"/>
          </a:xfrm>
          <a:custGeom>
            <a:rect b="b" l="l" r="r" t="t"/>
            <a:pathLst>
              <a:path extrusionOk="0" h="211878" w="166411">
                <a:moveTo>
                  <a:pt x="87752" y="2728"/>
                </a:moveTo>
                <a:lnTo>
                  <a:pt x="0" y="211878"/>
                </a:lnTo>
                <a:lnTo>
                  <a:pt x="166411" y="211878"/>
                </a:lnTo>
                <a:lnTo>
                  <a:pt x="1664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622775" y="682100"/>
            <a:ext cx="3802800" cy="234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20775" y="3458000"/>
            <a:ext cx="36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/>
          <p:nvPr>
            <p:ph hasCustomPrompt="1" type="title"/>
          </p:nvPr>
        </p:nvSpPr>
        <p:spPr>
          <a:xfrm>
            <a:off x="4444799" y="1639652"/>
            <a:ext cx="4425600" cy="12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/>
          <p:nvPr>
            <p:ph idx="1" type="subTitle"/>
          </p:nvPr>
        </p:nvSpPr>
        <p:spPr>
          <a:xfrm>
            <a:off x="5037599" y="2818527"/>
            <a:ext cx="32400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grpSp>
        <p:nvGrpSpPr>
          <p:cNvPr id="248" name="Google Shape;248;p11"/>
          <p:cNvGrpSpPr/>
          <p:nvPr/>
        </p:nvGrpSpPr>
        <p:grpSpPr>
          <a:xfrm rot="-5400000">
            <a:off x="8047016" y="396097"/>
            <a:ext cx="486100" cy="1193550"/>
            <a:chOff x="8255228" y="345697"/>
            <a:chExt cx="486100" cy="1193550"/>
          </a:xfrm>
        </p:grpSpPr>
        <p:grpSp>
          <p:nvGrpSpPr>
            <p:cNvPr id="249" name="Google Shape;249;p11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50" name="Google Shape;250;p11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51" name="Google Shape;251;p11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2" name="Google Shape;252;p11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" name="Google Shape;253;p11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" name="Google Shape;256;p11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" name="Google Shape;257;p11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8" name="Google Shape;258;p11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59" name="Google Shape;259;p11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" name="Google Shape;260;p11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" name="Google Shape;261;p11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" name="Google Shape;264;p11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" name="Google Shape;265;p11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6" name="Google Shape;266;p11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67" name="Google Shape;267;p11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68" name="Google Shape;268;p11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9" name="Google Shape;269;p11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" name="Google Shape;274;p11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75" name="Google Shape;275;p11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76" name="Google Shape;276;p11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" name="Google Shape;277;p11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" name="Google Shape;278;p11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9" name="Google Shape;279;p11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" name="Google Shape;280;p11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" name="Google Shape;281;p11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" name="Google Shape;282;p11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"/>
          <p:cNvSpPr txBox="1"/>
          <p:nvPr>
            <p:ph type="title"/>
          </p:nvPr>
        </p:nvSpPr>
        <p:spPr>
          <a:xfrm>
            <a:off x="1890389" y="1696200"/>
            <a:ext cx="2448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Montserrat"/>
              <a:buNone/>
              <a:defRPr b="1" sz="1600">
                <a:solidFill>
                  <a:srgbClr val="0C343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6" name="Google Shape;286;p13"/>
          <p:cNvSpPr txBox="1"/>
          <p:nvPr>
            <p:ph idx="1" type="subTitle"/>
          </p:nvPr>
        </p:nvSpPr>
        <p:spPr>
          <a:xfrm>
            <a:off x="1890389" y="2076950"/>
            <a:ext cx="24489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87" name="Google Shape;287;p13"/>
          <p:cNvSpPr txBox="1"/>
          <p:nvPr>
            <p:ph hasCustomPrompt="1" idx="2" type="title"/>
          </p:nvPr>
        </p:nvSpPr>
        <p:spPr>
          <a:xfrm>
            <a:off x="183864" y="1565100"/>
            <a:ext cx="1630200" cy="72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8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/>
          <p:nvPr>
            <p:ph idx="3" type="title"/>
          </p:nvPr>
        </p:nvSpPr>
        <p:spPr>
          <a:xfrm>
            <a:off x="1890389" y="2978550"/>
            <a:ext cx="2448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9" name="Google Shape;289;p13"/>
          <p:cNvSpPr txBox="1"/>
          <p:nvPr>
            <p:ph idx="4" type="subTitle"/>
          </p:nvPr>
        </p:nvSpPr>
        <p:spPr>
          <a:xfrm>
            <a:off x="1890389" y="3359300"/>
            <a:ext cx="24489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90" name="Google Shape;290;p13"/>
          <p:cNvSpPr txBox="1"/>
          <p:nvPr>
            <p:ph hasCustomPrompt="1" idx="5" type="title"/>
          </p:nvPr>
        </p:nvSpPr>
        <p:spPr>
          <a:xfrm>
            <a:off x="183864" y="2847450"/>
            <a:ext cx="1630200" cy="72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8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/>
          <p:nvPr>
            <p:ph idx="6" type="title"/>
          </p:nvPr>
        </p:nvSpPr>
        <p:spPr>
          <a:xfrm>
            <a:off x="5887089" y="2337375"/>
            <a:ext cx="2448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2" name="Google Shape;292;p13"/>
          <p:cNvSpPr txBox="1"/>
          <p:nvPr>
            <p:ph idx="7" type="subTitle"/>
          </p:nvPr>
        </p:nvSpPr>
        <p:spPr>
          <a:xfrm>
            <a:off x="5887089" y="2718125"/>
            <a:ext cx="24489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93" name="Google Shape;293;p13"/>
          <p:cNvSpPr txBox="1"/>
          <p:nvPr>
            <p:ph hasCustomPrompt="1" idx="8" type="title"/>
          </p:nvPr>
        </p:nvSpPr>
        <p:spPr>
          <a:xfrm>
            <a:off x="4180564" y="2466325"/>
            <a:ext cx="1630200" cy="72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8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/>
          <p:nvPr>
            <p:ph idx="9" type="title"/>
          </p:nvPr>
        </p:nvSpPr>
        <p:spPr>
          <a:xfrm>
            <a:off x="5887089" y="3619725"/>
            <a:ext cx="2448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5" name="Google Shape;295;p13"/>
          <p:cNvSpPr txBox="1"/>
          <p:nvPr>
            <p:ph idx="13" type="subTitle"/>
          </p:nvPr>
        </p:nvSpPr>
        <p:spPr>
          <a:xfrm>
            <a:off x="5887089" y="4000475"/>
            <a:ext cx="24489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96" name="Google Shape;296;p13"/>
          <p:cNvSpPr txBox="1"/>
          <p:nvPr>
            <p:ph hasCustomPrompt="1" idx="14" type="title"/>
          </p:nvPr>
        </p:nvSpPr>
        <p:spPr>
          <a:xfrm>
            <a:off x="4180564" y="3748675"/>
            <a:ext cx="1630200" cy="72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8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/>
          <p:nvPr>
            <p:ph idx="15" type="title"/>
          </p:nvPr>
        </p:nvSpPr>
        <p:spPr>
          <a:xfrm>
            <a:off x="5887089" y="1055025"/>
            <a:ext cx="2448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8" name="Google Shape;298;p13"/>
          <p:cNvSpPr txBox="1"/>
          <p:nvPr>
            <p:ph idx="16" type="subTitle"/>
          </p:nvPr>
        </p:nvSpPr>
        <p:spPr>
          <a:xfrm>
            <a:off x="5887089" y="1435775"/>
            <a:ext cx="24489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99" name="Google Shape;299;p13"/>
          <p:cNvSpPr txBox="1"/>
          <p:nvPr>
            <p:ph hasCustomPrompt="1" idx="17" type="title"/>
          </p:nvPr>
        </p:nvSpPr>
        <p:spPr>
          <a:xfrm>
            <a:off x="4180564" y="1183975"/>
            <a:ext cx="1630200" cy="72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8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13"/>
          <p:cNvSpPr txBox="1"/>
          <p:nvPr>
            <p:ph idx="18"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cxnSp>
        <p:nvCxnSpPr>
          <p:cNvPr id="301" name="Google Shape;301;p13"/>
          <p:cNvCxnSpPr/>
          <p:nvPr/>
        </p:nvCxnSpPr>
        <p:spPr>
          <a:xfrm>
            <a:off x="1967750" y="4777038"/>
            <a:ext cx="72714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02" name="Google Shape;302;p13"/>
          <p:cNvGrpSpPr/>
          <p:nvPr/>
        </p:nvGrpSpPr>
        <p:grpSpPr>
          <a:xfrm>
            <a:off x="250425" y="4772875"/>
            <a:ext cx="1193550" cy="205725"/>
            <a:chOff x="250425" y="4752475"/>
            <a:chExt cx="1193550" cy="205725"/>
          </a:xfrm>
        </p:grpSpPr>
        <p:grpSp>
          <p:nvGrpSpPr>
            <p:cNvPr id="303" name="Google Shape;303;p13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304" name="Google Shape;304;p13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1" name="Google Shape;311;p13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312" name="Google Shape;312;p13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19" name="Google Shape;319;p13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320" name="Google Shape;320;p13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SECTION_TITLE_AND_DESCRIPTION_1_2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"/>
          <p:cNvSpPr txBox="1"/>
          <p:nvPr>
            <p:ph type="title"/>
          </p:nvPr>
        </p:nvSpPr>
        <p:spPr>
          <a:xfrm>
            <a:off x="917100" y="1921451"/>
            <a:ext cx="2448900" cy="34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Montserrat"/>
              <a:buNone/>
              <a:defRPr b="1" sz="1600">
                <a:solidFill>
                  <a:srgbClr val="0C343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b="1" sz="4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29" name="Google Shape;329;p14"/>
          <p:cNvSpPr txBox="1"/>
          <p:nvPr>
            <p:ph idx="1" type="subTitle"/>
          </p:nvPr>
        </p:nvSpPr>
        <p:spPr>
          <a:xfrm>
            <a:off x="1172850" y="2266494"/>
            <a:ext cx="1937400" cy="4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30" name="Google Shape;330;p14"/>
          <p:cNvSpPr txBox="1"/>
          <p:nvPr>
            <p:ph hasCustomPrompt="1" idx="2" type="title"/>
          </p:nvPr>
        </p:nvSpPr>
        <p:spPr>
          <a:xfrm>
            <a:off x="1623900" y="1313338"/>
            <a:ext cx="1035300" cy="60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0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331" name="Google Shape;331;p14"/>
          <p:cNvSpPr txBox="1"/>
          <p:nvPr>
            <p:ph idx="3" type="title"/>
          </p:nvPr>
        </p:nvSpPr>
        <p:spPr>
          <a:xfrm>
            <a:off x="3356772" y="1921451"/>
            <a:ext cx="2448900" cy="34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32" name="Google Shape;332;p14"/>
          <p:cNvSpPr txBox="1"/>
          <p:nvPr>
            <p:ph idx="4" type="subTitle"/>
          </p:nvPr>
        </p:nvSpPr>
        <p:spPr>
          <a:xfrm>
            <a:off x="3612522" y="2266500"/>
            <a:ext cx="1937400" cy="4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33" name="Google Shape;333;p14"/>
          <p:cNvSpPr txBox="1"/>
          <p:nvPr>
            <p:ph hasCustomPrompt="1" idx="5" type="title"/>
          </p:nvPr>
        </p:nvSpPr>
        <p:spPr>
          <a:xfrm>
            <a:off x="4063572" y="1313338"/>
            <a:ext cx="1035300" cy="60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0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334" name="Google Shape;334;p14"/>
          <p:cNvSpPr txBox="1"/>
          <p:nvPr>
            <p:ph idx="6" type="title"/>
          </p:nvPr>
        </p:nvSpPr>
        <p:spPr>
          <a:xfrm>
            <a:off x="917100" y="3770401"/>
            <a:ext cx="2448900" cy="34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35" name="Google Shape;335;p14"/>
          <p:cNvSpPr txBox="1"/>
          <p:nvPr>
            <p:ph idx="7" type="subTitle"/>
          </p:nvPr>
        </p:nvSpPr>
        <p:spPr>
          <a:xfrm>
            <a:off x="1172850" y="4115400"/>
            <a:ext cx="1937400" cy="4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36" name="Google Shape;336;p14"/>
          <p:cNvSpPr txBox="1"/>
          <p:nvPr>
            <p:ph hasCustomPrompt="1" idx="8" type="title"/>
          </p:nvPr>
        </p:nvSpPr>
        <p:spPr>
          <a:xfrm>
            <a:off x="1623900" y="3162306"/>
            <a:ext cx="1035300" cy="60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0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337" name="Google Shape;337;p14"/>
          <p:cNvSpPr txBox="1"/>
          <p:nvPr>
            <p:ph idx="9" type="title"/>
          </p:nvPr>
        </p:nvSpPr>
        <p:spPr>
          <a:xfrm>
            <a:off x="3356772" y="3770401"/>
            <a:ext cx="2448900" cy="34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38" name="Google Shape;338;p14"/>
          <p:cNvSpPr txBox="1"/>
          <p:nvPr>
            <p:ph idx="13" type="subTitle"/>
          </p:nvPr>
        </p:nvSpPr>
        <p:spPr>
          <a:xfrm>
            <a:off x="3612522" y="4115388"/>
            <a:ext cx="1937400" cy="4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39" name="Google Shape;339;p14"/>
          <p:cNvSpPr txBox="1"/>
          <p:nvPr>
            <p:ph hasCustomPrompt="1" idx="14" type="title"/>
          </p:nvPr>
        </p:nvSpPr>
        <p:spPr>
          <a:xfrm>
            <a:off x="4063572" y="3162306"/>
            <a:ext cx="1035300" cy="60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0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340" name="Google Shape;340;p14"/>
          <p:cNvSpPr txBox="1"/>
          <p:nvPr>
            <p:ph idx="15" type="title"/>
          </p:nvPr>
        </p:nvSpPr>
        <p:spPr>
          <a:xfrm>
            <a:off x="5787225" y="1921451"/>
            <a:ext cx="2448900" cy="34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1" name="Google Shape;341;p14"/>
          <p:cNvSpPr txBox="1"/>
          <p:nvPr>
            <p:ph idx="16" type="subTitle"/>
          </p:nvPr>
        </p:nvSpPr>
        <p:spPr>
          <a:xfrm>
            <a:off x="6042975" y="2266494"/>
            <a:ext cx="1937400" cy="4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42" name="Google Shape;342;p14"/>
          <p:cNvSpPr txBox="1"/>
          <p:nvPr>
            <p:ph hasCustomPrompt="1" idx="17" type="title"/>
          </p:nvPr>
        </p:nvSpPr>
        <p:spPr>
          <a:xfrm>
            <a:off x="6494025" y="1313338"/>
            <a:ext cx="1035300" cy="60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0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14"/>
          <p:cNvSpPr txBox="1"/>
          <p:nvPr>
            <p:ph idx="18"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grpSp>
        <p:nvGrpSpPr>
          <p:cNvPr id="344" name="Google Shape;344;p14"/>
          <p:cNvGrpSpPr/>
          <p:nvPr/>
        </p:nvGrpSpPr>
        <p:grpSpPr>
          <a:xfrm>
            <a:off x="8255228" y="345697"/>
            <a:ext cx="486100" cy="1193550"/>
            <a:chOff x="8255228" y="345697"/>
            <a:chExt cx="486100" cy="1193550"/>
          </a:xfrm>
        </p:grpSpPr>
        <p:grpSp>
          <p:nvGrpSpPr>
            <p:cNvPr id="345" name="Google Shape;345;p14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346" name="Google Shape;346;p14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347" name="Google Shape;347;p1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" name="Google Shape;348;p1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" name="Google Shape;349;p1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0" name="Google Shape;350;p1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1" name="Google Shape;351;p1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" name="Google Shape;352;p1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" name="Google Shape;353;p1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54" name="Google Shape;354;p14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355" name="Google Shape;355;p1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" name="Google Shape;356;p1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" name="Google Shape;357;p1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8" name="Google Shape;358;p1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9" name="Google Shape;359;p1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0" name="Google Shape;360;p1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1" name="Google Shape;361;p1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62" name="Google Shape;362;p14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363" name="Google Shape;363;p14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364" name="Google Shape;364;p1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" name="Google Shape;365;p1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" name="Google Shape;366;p1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" name="Google Shape;368;p1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" name="Google Shape;369;p1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" name="Google Shape;370;p1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71" name="Google Shape;371;p14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372" name="Google Shape;372;p1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" name="Google Shape;373;p1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4" name="Google Shape;374;p1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5" name="Google Shape;375;p1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6" name="Google Shape;376;p1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7" name="Google Shape;377;p1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8" name="Google Shape;378;p1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379" name="Google Shape;379;p14"/>
          <p:cNvSpPr txBox="1"/>
          <p:nvPr>
            <p:ph idx="19" type="title"/>
          </p:nvPr>
        </p:nvSpPr>
        <p:spPr>
          <a:xfrm>
            <a:off x="5787225" y="3770401"/>
            <a:ext cx="2448900" cy="34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b="1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0" name="Google Shape;380;p14"/>
          <p:cNvSpPr txBox="1"/>
          <p:nvPr>
            <p:ph idx="20" type="subTitle"/>
          </p:nvPr>
        </p:nvSpPr>
        <p:spPr>
          <a:xfrm>
            <a:off x="6042975" y="4115388"/>
            <a:ext cx="1937400" cy="4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81" name="Google Shape;381;p14"/>
          <p:cNvSpPr txBox="1"/>
          <p:nvPr>
            <p:ph hasCustomPrompt="1" idx="21" type="title"/>
          </p:nvPr>
        </p:nvSpPr>
        <p:spPr>
          <a:xfrm>
            <a:off x="6494025" y="3162306"/>
            <a:ext cx="1035300" cy="60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0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5"/>
          <p:cNvSpPr txBox="1"/>
          <p:nvPr>
            <p:ph type="title"/>
          </p:nvPr>
        </p:nvSpPr>
        <p:spPr>
          <a:xfrm>
            <a:off x="2480700" y="1370519"/>
            <a:ext cx="4182600" cy="131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4" name="Google Shape;384;p15"/>
          <p:cNvSpPr txBox="1"/>
          <p:nvPr>
            <p:ph idx="1" type="subTitle"/>
          </p:nvPr>
        </p:nvSpPr>
        <p:spPr>
          <a:xfrm>
            <a:off x="2665625" y="2731100"/>
            <a:ext cx="3629100" cy="10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grpSp>
        <p:nvGrpSpPr>
          <p:cNvPr id="385" name="Google Shape;385;p15"/>
          <p:cNvGrpSpPr/>
          <p:nvPr/>
        </p:nvGrpSpPr>
        <p:grpSpPr>
          <a:xfrm rot="-5400000">
            <a:off x="8110503" y="908422"/>
            <a:ext cx="1193550" cy="68100"/>
            <a:chOff x="557300" y="431950"/>
            <a:chExt cx="1193550" cy="68100"/>
          </a:xfrm>
        </p:grpSpPr>
        <p:sp>
          <p:nvSpPr>
            <p:cNvPr id="386" name="Google Shape;386;p15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3" name="Google Shape;393;p15"/>
          <p:cNvCxnSpPr/>
          <p:nvPr/>
        </p:nvCxnSpPr>
        <p:spPr>
          <a:xfrm>
            <a:off x="8707275" y="1743775"/>
            <a:ext cx="0" cy="351690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15"/>
          <p:cNvCxnSpPr/>
          <p:nvPr/>
        </p:nvCxnSpPr>
        <p:spPr>
          <a:xfrm>
            <a:off x="-560741" y="4643550"/>
            <a:ext cx="32574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95" name="Google Shape;395;p15"/>
          <p:cNvGrpSpPr/>
          <p:nvPr/>
        </p:nvGrpSpPr>
        <p:grpSpPr>
          <a:xfrm>
            <a:off x="250425" y="4910500"/>
            <a:ext cx="1193550" cy="68100"/>
            <a:chOff x="557300" y="431950"/>
            <a:chExt cx="1193550" cy="68100"/>
          </a:xfrm>
        </p:grpSpPr>
        <p:sp>
          <p:nvSpPr>
            <p:cNvPr id="396" name="Google Shape;396;p15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6"/>
          <p:cNvSpPr txBox="1"/>
          <p:nvPr>
            <p:ph type="title"/>
          </p:nvPr>
        </p:nvSpPr>
        <p:spPr>
          <a:xfrm>
            <a:off x="631050" y="1526575"/>
            <a:ext cx="3596100" cy="6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5" name="Google Shape;405;p16"/>
          <p:cNvSpPr txBox="1"/>
          <p:nvPr>
            <p:ph idx="1" type="subTitle"/>
          </p:nvPr>
        </p:nvSpPr>
        <p:spPr>
          <a:xfrm>
            <a:off x="631050" y="2281725"/>
            <a:ext cx="2690700" cy="6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7"/>
          <p:cNvSpPr txBox="1"/>
          <p:nvPr>
            <p:ph type="title"/>
          </p:nvPr>
        </p:nvSpPr>
        <p:spPr>
          <a:xfrm>
            <a:off x="4857400" y="3472700"/>
            <a:ext cx="2403900" cy="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 Medium"/>
              <a:buNone/>
              <a:defRPr sz="16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08" name="Google Shape;408;p17"/>
          <p:cNvSpPr txBox="1"/>
          <p:nvPr>
            <p:ph idx="1" type="subTitle"/>
          </p:nvPr>
        </p:nvSpPr>
        <p:spPr>
          <a:xfrm>
            <a:off x="4857409" y="1252600"/>
            <a:ext cx="3571800" cy="20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9pPr>
          </a:lstStyle>
          <a:p/>
        </p:txBody>
      </p:sp>
      <p:grpSp>
        <p:nvGrpSpPr>
          <p:cNvPr id="409" name="Google Shape;409;p17"/>
          <p:cNvGrpSpPr/>
          <p:nvPr/>
        </p:nvGrpSpPr>
        <p:grpSpPr>
          <a:xfrm rot="-5400000">
            <a:off x="-140350" y="687150"/>
            <a:ext cx="1193550" cy="205725"/>
            <a:chOff x="250425" y="4752475"/>
            <a:chExt cx="1193550" cy="205725"/>
          </a:xfrm>
        </p:grpSpPr>
        <p:grpSp>
          <p:nvGrpSpPr>
            <p:cNvPr id="410" name="Google Shape;410;p17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411" name="Google Shape;411;p17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7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17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17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17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7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8" name="Google Shape;418;p17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419" name="Google Shape;419;p17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17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26" name="Google Shape;426;p17"/>
          <p:cNvGrpSpPr/>
          <p:nvPr/>
        </p:nvGrpSpPr>
        <p:grpSpPr>
          <a:xfrm>
            <a:off x="7733867" y="4910500"/>
            <a:ext cx="1193550" cy="68100"/>
            <a:chOff x="557300" y="431950"/>
            <a:chExt cx="1193550" cy="68100"/>
          </a:xfrm>
        </p:grpSpPr>
        <p:sp>
          <p:nvSpPr>
            <p:cNvPr id="427" name="Google Shape;427;p17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3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8"/>
          <p:cNvSpPr txBox="1"/>
          <p:nvPr>
            <p:ph type="title"/>
          </p:nvPr>
        </p:nvSpPr>
        <p:spPr>
          <a:xfrm>
            <a:off x="2236425" y="3788375"/>
            <a:ext cx="2335500" cy="2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 Medium"/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36" name="Google Shape;436;p18"/>
          <p:cNvSpPr txBox="1"/>
          <p:nvPr>
            <p:ph idx="1" type="subTitle"/>
          </p:nvPr>
        </p:nvSpPr>
        <p:spPr>
          <a:xfrm>
            <a:off x="722900" y="2391875"/>
            <a:ext cx="3963300" cy="12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9pPr>
          </a:lstStyle>
          <a:p/>
        </p:txBody>
      </p:sp>
      <p:grpSp>
        <p:nvGrpSpPr>
          <p:cNvPr id="437" name="Google Shape;437;p18"/>
          <p:cNvGrpSpPr/>
          <p:nvPr/>
        </p:nvGrpSpPr>
        <p:grpSpPr>
          <a:xfrm rot="-5400000">
            <a:off x="8110503" y="908422"/>
            <a:ext cx="1193550" cy="68100"/>
            <a:chOff x="557300" y="431950"/>
            <a:chExt cx="1193550" cy="68100"/>
          </a:xfrm>
        </p:grpSpPr>
        <p:sp>
          <p:nvSpPr>
            <p:cNvPr id="438" name="Google Shape;438;p18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45" name="Google Shape;445;p18"/>
          <p:cNvCxnSpPr/>
          <p:nvPr/>
        </p:nvCxnSpPr>
        <p:spPr>
          <a:xfrm>
            <a:off x="8707275" y="1743775"/>
            <a:ext cx="0" cy="351690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6" name="Google Shape;446;p18"/>
          <p:cNvCxnSpPr/>
          <p:nvPr/>
        </p:nvCxnSpPr>
        <p:spPr>
          <a:xfrm rot="10800000">
            <a:off x="-13500" y="345697"/>
            <a:ext cx="28224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47" name="Google Shape;447;p18"/>
          <p:cNvGrpSpPr/>
          <p:nvPr/>
        </p:nvGrpSpPr>
        <p:grpSpPr>
          <a:xfrm rot="5400000">
            <a:off x="673384" y="218375"/>
            <a:ext cx="486100" cy="1193550"/>
            <a:chOff x="8255228" y="345697"/>
            <a:chExt cx="486100" cy="1193550"/>
          </a:xfrm>
        </p:grpSpPr>
        <p:grpSp>
          <p:nvGrpSpPr>
            <p:cNvPr id="448" name="Google Shape;448;p18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449" name="Google Shape;449;p18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450" name="Google Shape;450;p1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1" name="Google Shape;451;p1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2" name="Google Shape;452;p1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3" name="Google Shape;453;p1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4" name="Google Shape;454;p1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5" name="Google Shape;455;p1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6" name="Google Shape;456;p1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57" name="Google Shape;457;p18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458" name="Google Shape;458;p1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" name="Google Shape;459;p1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" name="Google Shape;460;p1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" name="Google Shape;461;p1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" name="Google Shape;462;p1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" name="Google Shape;463;p1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65" name="Google Shape;465;p18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466" name="Google Shape;466;p18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467" name="Google Shape;467;p1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74" name="Google Shape;474;p18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475" name="Google Shape;475;p1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" name="Google Shape;480;p1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" name="Google Shape;481;p1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4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9"/>
          <p:cNvSpPr/>
          <p:nvPr/>
        </p:nvSpPr>
        <p:spPr>
          <a:xfrm>
            <a:off x="2650875" y="25"/>
            <a:ext cx="6493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4" name="Google Shape;484;p19"/>
          <p:cNvSpPr txBox="1"/>
          <p:nvPr>
            <p:ph type="title"/>
          </p:nvPr>
        </p:nvSpPr>
        <p:spPr>
          <a:xfrm>
            <a:off x="717375" y="2449600"/>
            <a:ext cx="2645700" cy="10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5" name="Google Shape;485;p19"/>
          <p:cNvSpPr txBox="1"/>
          <p:nvPr>
            <p:ph idx="1" type="subTitle"/>
          </p:nvPr>
        </p:nvSpPr>
        <p:spPr>
          <a:xfrm>
            <a:off x="717375" y="3654200"/>
            <a:ext cx="3149400" cy="44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6" name="Google Shape;486;p19"/>
          <p:cNvSpPr txBox="1"/>
          <p:nvPr>
            <p:ph hasCustomPrompt="1" idx="2" type="title"/>
          </p:nvPr>
        </p:nvSpPr>
        <p:spPr>
          <a:xfrm>
            <a:off x="717375" y="970925"/>
            <a:ext cx="2046600" cy="96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Montserrat Thin"/>
              <a:buNone/>
              <a:defRPr sz="100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grpSp>
        <p:nvGrpSpPr>
          <p:cNvPr id="487" name="Google Shape;487;p19"/>
          <p:cNvGrpSpPr/>
          <p:nvPr/>
        </p:nvGrpSpPr>
        <p:grpSpPr>
          <a:xfrm>
            <a:off x="8255228" y="345697"/>
            <a:ext cx="486100" cy="1193550"/>
            <a:chOff x="8255228" y="345697"/>
            <a:chExt cx="486100" cy="1193550"/>
          </a:xfrm>
        </p:grpSpPr>
        <p:grpSp>
          <p:nvGrpSpPr>
            <p:cNvPr id="488" name="Google Shape;488;p19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489" name="Google Shape;489;p1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490" name="Google Shape;490;p1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" name="Google Shape;491;p1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" name="Google Shape;492;p1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" name="Google Shape;493;p1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4" name="Google Shape;494;p1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" name="Google Shape;495;p1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" name="Google Shape;496;p1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97" name="Google Shape;497;p1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498" name="Google Shape;498;p1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9" name="Google Shape;499;p1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0" name="Google Shape;500;p1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1" name="Google Shape;501;p1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2" name="Google Shape;502;p1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3" name="Google Shape;503;p1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4" name="Google Shape;504;p1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05" name="Google Shape;505;p19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506" name="Google Shape;506;p1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507" name="Google Shape;507;p1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8" name="Google Shape;508;p1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9" name="Google Shape;509;p1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0" name="Google Shape;510;p1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1" name="Google Shape;511;p1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2" name="Google Shape;512;p1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3" name="Google Shape;513;p1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14" name="Google Shape;514;p1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515" name="Google Shape;515;p1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" name="Google Shape;516;p1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" name="Google Shape;517;p1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" name="Google Shape;518;p1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" name="Google Shape;519;p1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" name="Google Shape;520;p1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" name="Google Shape;521;p1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2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0"/>
          <p:cNvSpPr txBox="1"/>
          <p:nvPr>
            <p:ph idx="1" type="subTitle"/>
          </p:nvPr>
        </p:nvSpPr>
        <p:spPr>
          <a:xfrm>
            <a:off x="2006850" y="1078150"/>
            <a:ext cx="5130300" cy="37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4" name="Google Shape;524;p20"/>
          <p:cNvSpPr txBox="1"/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50"/>
              <a:buNone/>
              <a:defRPr sz="215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sp>
        <p:nvSpPr>
          <p:cNvPr id="525" name="Google Shape;525;p20"/>
          <p:cNvSpPr txBox="1"/>
          <p:nvPr>
            <p:ph idx="2" type="subTitle"/>
          </p:nvPr>
        </p:nvSpPr>
        <p:spPr>
          <a:xfrm>
            <a:off x="971250" y="1584925"/>
            <a:ext cx="3488400" cy="11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/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26" name="Google Shape;526;p20"/>
          <p:cNvSpPr txBox="1"/>
          <p:nvPr>
            <p:ph idx="3" type="subTitle"/>
          </p:nvPr>
        </p:nvSpPr>
        <p:spPr>
          <a:xfrm>
            <a:off x="4684350" y="1584925"/>
            <a:ext cx="3488400" cy="11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/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19375" y="-10550"/>
            <a:ext cx="9199200" cy="51804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-114800" y="-44325"/>
            <a:ext cx="5598586" cy="5283184"/>
          </a:xfrm>
          <a:custGeom>
            <a:rect b="b" l="l" r="r" t="t"/>
            <a:pathLst>
              <a:path extrusionOk="0" h="209567" w="222078">
                <a:moveTo>
                  <a:pt x="99119" y="174"/>
                </a:moveTo>
                <a:lnTo>
                  <a:pt x="222078" y="209567"/>
                </a:lnTo>
                <a:lnTo>
                  <a:pt x="0" y="207332"/>
                </a:lnTo>
                <a:lnTo>
                  <a:pt x="22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809125" y="2035300"/>
            <a:ext cx="3366900" cy="14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809125" y="3574675"/>
            <a:ext cx="36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hasCustomPrompt="1" idx="2" type="title"/>
          </p:nvPr>
        </p:nvSpPr>
        <p:spPr>
          <a:xfrm>
            <a:off x="809132" y="968076"/>
            <a:ext cx="2690400" cy="72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Montserrat Thin"/>
              <a:buNone/>
              <a:defRPr sz="72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grpSp>
        <p:nvGrpSpPr>
          <p:cNvPr id="19" name="Google Shape;19;p3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20" name="Google Shape;20;p3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rgbClr val="0C3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rgbClr val="0C3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rgbClr val="0C3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rgbClr val="0C3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rgbClr val="0C3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rgbClr val="0C3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rgbClr val="0C3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"/>
          <p:cNvSpPr txBox="1"/>
          <p:nvPr>
            <p:ph type="title"/>
          </p:nvPr>
        </p:nvSpPr>
        <p:spPr>
          <a:xfrm>
            <a:off x="5887089" y="2464722"/>
            <a:ext cx="2448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9" name="Google Shape;529;p21"/>
          <p:cNvSpPr txBox="1"/>
          <p:nvPr>
            <p:ph idx="1" type="subTitle"/>
          </p:nvPr>
        </p:nvSpPr>
        <p:spPr>
          <a:xfrm>
            <a:off x="5887089" y="2814767"/>
            <a:ext cx="24489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30" name="Google Shape;530;p21"/>
          <p:cNvSpPr txBox="1"/>
          <p:nvPr>
            <p:ph idx="2" type="title"/>
          </p:nvPr>
        </p:nvSpPr>
        <p:spPr>
          <a:xfrm>
            <a:off x="5887089" y="3626759"/>
            <a:ext cx="2448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1" name="Google Shape;531;p21"/>
          <p:cNvSpPr txBox="1"/>
          <p:nvPr>
            <p:ph idx="3" type="subTitle"/>
          </p:nvPr>
        </p:nvSpPr>
        <p:spPr>
          <a:xfrm>
            <a:off x="5887089" y="3976804"/>
            <a:ext cx="24489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32" name="Google Shape;532;p21"/>
          <p:cNvSpPr txBox="1"/>
          <p:nvPr>
            <p:ph idx="4" type="title"/>
          </p:nvPr>
        </p:nvSpPr>
        <p:spPr>
          <a:xfrm>
            <a:off x="5887089" y="1302685"/>
            <a:ext cx="2448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3" name="Google Shape;533;p21"/>
          <p:cNvSpPr txBox="1"/>
          <p:nvPr>
            <p:ph idx="5" type="subTitle"/>
          </p:nvPr>
        </p:nvSpPr>
        <p:spPr>
          <a:xfrm>
            <a:off x="5887089" y="1652730"/>
            <a:ext cx="24489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34" name="Google Shape;534;p21"/>
          <p:cNvSpPr txBox="1"/>
          <p:nvPr>
            <p:ph idx="6"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2"/>
          <p:cNvSpPr txBox="1"/>
          <p:nvPr>
            <p:ph type="title"/>
          </p:nvPr>
        </p:nvSpPr>
        <p:spPr>
          <a:xfrm>
            <a:off x="4800450" y="2070850"/>
            <a:ext cx="2448900" cy="25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7" name="Google Shape;537;p22"/>
          <p:cNvSpPr txBox="1"/>
          <p:nvPr>
            <p:ph idx="1" type="subTitle"/>
          </p:nvPr>
        </p:nvSpPr>
        <p:spPr>
          <a:xfrm>
            <a:off x="4800450" y="2329077"/>
            <a:ext cx="2448900" cy="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38" name="Google Shape;538;p22"/>
          <p:cNvSpPr txBox="1"/>
          <p:nvPr>
            <p:ph idx="2" type="title"/>
          </p:nvPr>
        </p:nvSpPr>
        <p:spPr>
          <a:xfrm>
            <a:off x="1894650" y="3890700"/>
            <a:ext cx="2448900" cy="25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9" name="Google Shape;539;p22"/>
          <p:cNvSpPr txBox="1"/>
          <p:nvPr>
            <p:ph idx="3" type="subTitle"/>
          </p:nvPr>
        </p:nvSpPr>
        <p:spPr>
          <a:xfrm>
            <a:off x="1894650" y="4149075"/>
            <a:ext cx="2448900" cy="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40" name="Google Shape;540;p22"/>
          <p:cNvSpPr txBox="1"/>
          <p:nvPr>
            <p:ph idx="4" type="title"/>
          </p:nvPr>
        </p:nvSpPr>
        <p:spPr>
          <a:xfrm>
            <a:off x="1894650" y="2070850"/>
            <a:ext cx="2448900" cy="25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1" name="Google Shape;541;p22"/>
          <p:cNvSpPr txBox="1"/>
          <p:nvPr>
            <p:ph idx="5" type="subTitle"/>
          </p:nvPr>
        </p:nvSpPr>
        <p:spPr>
          <a:xfrm>
            <a:off x="1894650" y="2329077"/>
            <a:ext cx="2448900" cy="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42" name="Google Shape;542;p22"/>
          <p:cNvSpPr txBox="1"/>
          <p:nvPr>
            <p:ph idx="6"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sp>
        <p:nvSpPr>
          <p:cNvPr id="543" name="Google Shape;543;p22"/>
          <p:cNvSpPr txBox="1"/>
          <p:nvPr>
            <p:ph idx="7" type="title"/>
          </p:nvPr>
        </p:nvSpPr>
        <p:spPr>
          <a:xfrm>
            <a:off x="4800450" y="3890700"/>
            <a:ext cx="2448900" cy="25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4" name="Google Shape;544;p22"/>
          <p:cNvSpPr txBox="1"/>
          <p:nvPr>
            <p:ph idx="8" type="subTitle"/>
          </p:nvPr>
        </p:nvSpPr>
        <p:spPr>
          <a:xfrm>
            <a:off x="4800450" y="4149075"/>
            <a:ext cx="2448900" cy="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545" name="Google Shape;545;p22"/>
          <p:cNvCxnSpPr/>
          <p:nvPr/>
        </p:nvCxnSpPr>
        <p:spPr>
          <a:xfrm rot="5400000">
            <a:off x="7378426" y="3765324"/>
            <a:ext cx="2808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46" name="Google Shape;546;p22"/>
          <p:cNvGrpSpPr/>
          <p:nvPr/>
        </p:nvGrpSpPr>
        <p:grpSpPr>
          <a:xfrm flipH="1">
            <a:off x="8070374" y="3656565"/>
            <a:ext cx="486100" cy="1193550"/>
            <a:chOff x="8255228" y="345697"/>
            <a:chExt cx="486100" cy="1193550"/>
          </a:xfrm>
        </p:grpSpPr>
        <p:grpSp>
          <p:nvGrpSpPr>
            <p:cNvPr id="547" name="Google Shape;547;p22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548" name="Google Shape;548;p22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549" name="Google Shape;549;p2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" name="Google Shape;550;p2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1" name="Google Shape;551;p2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" name="Google Shape;552;p2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" name="Google Shape;553;p2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" name="Google Shape;554;p2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" name="Google Shape;555;p2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56" name="Google Shape;556;p22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557" name="Google Shape;557;p2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" name="Google Shape;558;p2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" name="Google Shape;559;p2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" name="Google Shape;560;p2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" name="Google Shape;561;p2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2" name="Google Shape;562;p2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" name="Google Shape;563;p2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64" name="Google Shape;564;p22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565" name="Google Shape;565;p22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566" name="Google Shape;566;p2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7" name="Google Shape;567;p2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8" name="Google Shape;568;p2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" name="Google Shape;569;p2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" name="Google Shape;570;p2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" name="Google Shape;571;p2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" name="Google Shape;572;p2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73" name="Google Shape;573;p22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574" name="Google Shape;574;p2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" name="Google Shape;575;p2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" name="Google Shape;576;p2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" name="Google Shape;577;p2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8" name="Google Shape;578;p2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9" name="Google Shape;579;p2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" name="Google Shape;580;p2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8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3"/>
          <p:cNvSpPr txBox="1"/>
          <p:nvPr>
            <p:ph type="title"/>
          </p:nvPr>
        </p:nvSpPr>
        <p:spPr>
          <a:xfrm>
            <a:off x="2125175" y="3815675"/>
            <a:ext cx="26322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3" name="Google Shape;583;p23"/>
          <p:cNvSpPr txBox="1"/>
          <p:nvPr>
            <p:ph idx="1" type="subTitle"/>
          </p:nvPr>
        </p:nvSpPr>
        <p:spPr>
          <a:xfrm>
            <a:off x="2125174" y="4110875"/>
            <a:ext cx="4045200" cy="4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4" name="Google Shape;584;p23"/>
          <p:cNvSpPr txBox="1"/>
          <p:nvPr>
            <p:ph idx="2"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sp>
        <p:nvSpPr>
          <p:cNvPr id="585" name="Google Shape;585;p23"/>
          <p:cNvSpPr txBox="1"/>
          <p:nvPr>
            <p:ph idx="3" type="title"/>
          </p:nvPr>
        </p:nvSpPr>
        <p:spPr>
          <a:xfrm>
            <a:off x="2125175" y="1505225"/>
            <a:ext cx="26322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6" name="Google Shape;586;p23"/>
          <p:cNvSpPr txBox="1"/>
          <p:nvPr>
            <p:ph idx="4" type="subTitle"/>
          </p:nvPr>
        </p:nvSpPr>
        <p:spPr>
          <a:xfrm>
            <a:off x="2125174" y="1800500"/>
            <a:ext cx="4009200" cy="4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587" name="Google Shape;587;p23"/>
          <p:cNvCxnSpPr/>
          <p:nvPr/>
        </p:nvCxnSpPr>
        <p:spPr>
          <a:xfrm>
            <a:off x="-560741" y="4643550"/>
            <a:ext cx="98895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88" name="Google Shape;588;p23"/>
          <p:cNvGrpSpPr/>
          <p:nvPr/>
        </p:nvGrpSpPr>
        <p:grpSpPr>
          <a:xfrm>
            <a:off x="3975225" y="4910500"/>
            <a:ext cx="1193550" cy="68100"/>
            <a:chOff x="557300" y="431950"/>
            <a:chExt cx="1193550" cy="68100"/>
          </a:xfrm>
        </p:grpSpPr>
        <p:sp>
          <p:nvSpPr>
            <p:cNvPr id="589" name="Google Shape;589;p23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96" name="Google Shape;596;p23"/>
          <p:cNvCxnSpPr/>
          <p:nvPr/>
        </p:nvCxnSpPr>
        <p:spPr>
          <a:xfrm>
            <a:off x="4984100" y="481298"/>
            <a:ext cx="4254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97" name="Google Shape;597;p23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598" name="Google Shape;598;p23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605" name="Google Shape;605;p23"/>
          <p:cNvSpPr txBox="1"/>
          <p:nvPr>
            <p:ph idx="5" type="title"/>
          </p:nvPr>
        </p:nvSpPr>
        <p:spPr>
          <a:xfrm>
            <a:off x="4446949" y="2660438"/>
            <a:ext cx="26322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06" name="Google Shape;606;p23"/>
          <p:cNvSpPr txBox="1"/>
          <p:nvPr>
            <p:ph idx="6" type="subTitle"/>
          </p:nvPr>
        </p:nvSpPr>
        <p:spPr>
          <a:xfrm>
            <a:off x="3069949" y="2955713"/>
            <a:ext cx="4009200" cy="4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9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8" name="Google Shape;608;p24"/>
          <p:cNvCxnSpPr/>
          <p:nvPr/>
        </p:nvCxnSpPr>
        <p:spPr>
          <a:xfrm>
            <a:off x="1967750" y="4777038"/>
            <a:ext cx="71763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09" name="Google Shape;609;p24"/>
          <p:cNvGrpSpPr/>
          <p:nvPr/>
        </p:nvGrpSpPr>
        <p:grpSpPr>
          <a:xfrm>
            <a:off x="250425" y="4772875"/>
            <a:ext cx="1193550" cy="205725"/>
            <a:chOff x="250425" y="4752475"/>
            <a:chExt cx="1193550" cy="205725"/>
          </a:xfrm>
        </p:grpSpPr>
        <p:grpSp>
          <p:nvGrpSpPr>
            <p:cNvPr id="610" name="Google Shape;610;p24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611" name="Google Shape;611;p24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4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4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4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4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4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4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8" name="Google Shape;618;p24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619" name="Google Shape;619;p24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24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4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4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4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24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4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26" name="Google Shape;626;p24"/>
          <p:cNvCxnSpPr/>
          <p:nvPr/>
        </p:nvCxnSpPr>
        <p:spPr>
          <a:xfrm>
            <a:off x="6335100" y="944800"/>
            <a:ext cx="2808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27" name="Google Shape;627;p24"/>
          <p:cNvGrpSpPr/>
          <p:nvPr/>
        </p:nvGrpSpPr>
        <p:grpSpPr>
          <a:xfrm rot="-5400000">
            <a:off x="8062841" y="-116153"/>
            <a:ext cx="486100" cy="1193550"/>
            <a:chOff x="8255228" y="345697"/>
            <a:chExt cx="486100" cy="1193550"/>
          </a:xfrm>
        </p:grpSpPr>
        <p:grpSp>
          <p:nvGrpSpPr>
            <p:cNvPr id="628" name="Google Shape;628;p24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629" name="Google Shape;629;p24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630" name="Google Shape;630;p2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2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2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2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2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2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2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37" name="Google Shape;637;p24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638" name="Google Shape;638;p2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2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2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2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2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2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2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5" name="Google Shape;645;p24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646" name="Google Shape;646;p24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647" name="Google Shape;647;p2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8" name="Google Shape;648;p2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9" name="Google Shape;649;p2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0" name="Google Shape;650;p2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1" name="Google Shape;651;p2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2" name="Google Shape;652;p2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3" name="Google Shape;653;p2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54" name="Google Shape;654;p24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655" name="Google Shape;655;p2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6" name="Google Shape;656;p2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7" name="Google Shape;657;p2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8" name="Google Shape;658;p2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9" name="Google Shape;659;p2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0" name="Google Shape;660;p2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1" name="Google Shape;661;p2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662" name="Google Shape;662;p24"/>
          <p:cNvSpPr txBox="1"/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0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5"/>
          <p:cNvSpPr txBox="1"/>
          <p:nvPr>
            <p:ph idx="1" type="body"/>
          </p:nvPr>
        </p:nvSpPr>
        <p:spPr>
          <a:xfrm>
            <a:off x="945150" y="1627750"/>
            <a:ext cx="3826800" cy="29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5" name="Google Shape;665;p25"/>
          <p:cNvSpPr txBox="1"/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cxnSp>
        <p:nvCxnSpPr>
          <p:cNvPr id="666" name="Google Shape;666;p25"/>
          <p:cNvCxnSpPr/>
          <p:nvPr/>
        </p:nvCxnSpPr>
        <p:spPr>
          <a:xfrm>
            <a:off x="4984100" y="481298"/>
            <a:ext cx="4254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67" name="Google Shape;667;p25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668" name="Google Shape;668;p25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675" name="Google Shape;675;p25"/>
          <p:cNvGrpSpPr/>
          <p:nvPr/>
        </p:nvGrpSpPr>
        <p:grpSpPr>
          <a:xfrm>
            <a:off x="250425" y="4772875"/>
            <a:ext cx="1193550" cy="205725"/>
            <a:chOff x="250425" y="4752475"/>
            <a:chExt cx="1193550" cy="205725"/>
          </a:xfrm>
        </p:grpSpPr>
        <p:grpSp>
          <p:nvGrpSpPr>
            <p:cNvPr id="676" name="Google Shape;676;p25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677" name="Google Shape;677;p25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25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5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25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25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25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25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4" name="Google Shape;684;p25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685" name="Google Shape;685;p25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25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25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5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25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25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25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92" name="Google Shape;692;p25"/>
          <p:cNvCxnSpPr/>
          <p:nvPr/>
        </p:nvCxnSpPr>
        <p:spPr>
          <a:xfrm>
            <a:off x="1967750" y="4777038"/>
            <a:ext cx="72714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11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6"/>
          <p:cNvSpPr txBox="1"/>
          <p:nvPr>
            <p:ph idx="1" type="body"/>
          </p:nvPr>
        </p:nvSpPr>
        <p:spPr>
          <a:xfrm>
            <a:off x="745200" y="2824375"/>
            <a:ext cx="3826800" cy="17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5" name="Google Shape;695;p26"/>
          <p:cNvSpPr txBox="1"/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cxnSp>
        <p:nvCxnSpPr>
          <p:cNvPr id="696" name="Google Shape;696;p26"/>
          <p:cNvCxnSpPr/>
          <p:nvPr/>
        </p:nvCxnSpPr>
        <p:spPr>
          <a:xfrm>
            <a:off x="4984100" y="481298"/>
            <a:ext cx="4254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97" name="Google Shape;697;p26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698" name="Google Shape;698;p26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705" name="Google Shape;705;p26"/>
          <p:cNvGrpSpPr/>
          <p:nvPr/>
        </p:nvGrpSpPr>
        <p:grpSpPr>
          <a:xfrm>
            <a:off x="250425" y="4772875"/>
            <a:ext cx="1193550" cy="205725"/>
            <a:chOff x="250425" y="4752475"/>
            <a:chExt cx="1193550" cy="205725"/>
          </a:xfrm>
        </p:grpSpPr>
        <p:grpSp>
          <p:nvGrpSpPr>
            <p:cNvPr id="706" name="Google Shape;706;p26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707" name="Google Shape;707;p26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26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26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26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26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26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4" name="Google Shape;714;p26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715" name="Google Shape;715;p26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26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26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26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26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26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26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722" name="Google Shape;722;p26"/>
          <p:cNvCxnSpPr/>
          <p:nvPr/>
        </p:nvCxnSpPr>
        <p:spPr>
          <a:xfrm>
            <a:off x="1967750" y="4777038"/>
            <a:ext cx="72714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3" name="Google Shape;723;p26"/>
          <p:cNvSpPr txBox="1"/>
          <p:nvPr>
            <p:ph idx="2" type="body"/>
          </p:nvPr>
        </p:nvSpPr>
        <p:spPr>
          <a:xfrm>
            <a:off x="4572000" y="2824375"/>
            <a:ext cx="3826800" cy="17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CUSTOM_12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7"/>
          <p:cNvSpPr/>
          <p:nvPr/>
        </p:nvSpPr>
        <p:spPr>
          <a:xfrm>
            <a:off x="-19375" y="-10550"/>
            <a:ext cx="9199200" cy="51804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27"/>
          <p:cNvSpPr/>
          <p:nvPr/>
        </p:nvSpPr>
        <p:spPr>
          <a:xfrm flipH="1" rot="-5400000">
            <a:off x="5758100" y="-984200"/>
            <a:ext cx="2412300" cy="4359600"/>
          </a:xfrm>
          <a:prstGeom prst="snip1Rect">
            <a:avLst>
              <a:gd fmla="val 38129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27"/>
          <p:cNvSpPr txBox="1"/>
          <p:nvPr>
            <p:ph type="title"/>
          </p:nvPr>
        </p:nvSpPr>
        <p:spPr>
          <a:xfrm>
            <a:off x="4790825" y="601250"/>
            <a:ext cx="3722400" cy="121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28" name="Google Shape;728;p27"/>
          <p:cNvCxnSpPr/>
          <p:nvPr/>
        </p:nvCxnSpPr>
        <p:spPr>
          <a:xfrm rot="10800000">
            <a:off x="250425" y="4777038"/>
            <a:ext cx="71763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29" name="Google Shape;729;p27"/>
          <p:cNvGrpSpPr/>
          <p:nvPr/>
        </p:nvGrpSpPr>
        <p:grpSpPr>
          <a:xfrm flipH="1">
            <a:off x="7950500" y="4772875"/>
            <a:ext cx="1193550" cy="205725"/>
            <a:chOff x="250425" y="4752475"/>
            <a:chExt cx="1193550" cy="205725"/>
          </a:xfrm>
        </p:grpSpPr>
        <p:grpSp>
          <p:nvGrpSpPr>
            <p:cNvPr id="730" name="Google Shape;730;p27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731" name="Google Shape;731;p27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27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27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27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27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27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8" name="Google Shape;738;p27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739" name="Google Shape;739;p27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27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27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746" name="Google Shape;746;p27"/>
          <p:cNvCxnSpPr/>
          <p:nvPr/>
        </p:nvCxnSpPr>
        <p:spPr>
          <a:xfrm rot="10800000">
            <a:off x="250475" y="944800"/>
            <a:ext cx="2808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47" name="Google Shape;747;p27"/>
          <p:cNvGrpSpPr/>
          <p:nvPr/>
        </p:nvGrpSpPr>
        <p:grpSpPr>
          <a:xfrm flipH="1" rot="5400000">
            <a:off x="845534" y="-116153"/>
            <a:ext cx="486100" cy="1193550"/>
            <a:chOff x="8255228" y="345697"/>
            <a:chExt cx="486100" cy="1193550"/>
          </a:xfrm>
        </p:grpSpPr>
        <p:grpSp>
          <p:nvGrpSpPr>
            <p:cNvPr id="748" name="Google Shape;748;p27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749" name="Google Shape;749;p27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750" name="Google Shape;750;p27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1" name="Google Shape;751;p27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2" name="Google Shape;752;p27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3" name="Google Shape;753;p27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4" name="Google Shape;754;p27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5" name="Google Shape;755;p27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6" name="Google Shape;756;p27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57" name="Google Shape;757;p27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758" name="Google Shape;758;p27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9" name="Google Shape;759;p27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0" name="Google Shape;760;p27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1" name="Google Shape;761;p27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2" name="Google Shape;762;p27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3" name="Google Shape;763;p27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4" name="Google Shape;764;p27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65" name="Google Shape;765;p27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766" name="Google Shape;766;p27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767" name="Google Shape;767;p27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8" name="Google Shape;768;p27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9" name="Google Shape;769;p27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0" name="Google Shape;770;p27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1" name="Google Shape;771;p27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2" name="Google Shape;772;p27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3" name="Google Shape;773;p27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74" name="Google Shape;774;p27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775" name="Google Shape;775;p27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6" name="Google Shape;776;p27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7" name="Google Shape;777;p27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8" name="Google Shape;778;p27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9" name="Google Shape;779;p27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0" name="Google Shape;780;p27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1" name="Google Shape;781;p27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13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8"/>
          <p:cNvSpPr txBox="1"/>
          <p:nvPr>
            <p:ph type="title"/>
          </p:nvPr>
        </p:nvSpPr>
        <p:spPr>
          <a:xfrm>
            <a:off x="945148" y="3007900"/>
            <a:ext cx="1947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4" name="Google Shape;784;p28"/>
          <p:cNvSpPr txBox="1"/>
          <p:nvPr>
            <p:ph idx="1" type="subTitle"/>
          </p:nvPr>
        </p:nvSpPr>
        <p:spPr>
          <a:xfrm>
            <a:off x="945150" y="3357951"/>
            <a:ext cx="19479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85" name="Google Shape;785;p28"/>
          <p:cNvSpPr txBox="1"/>
          <p:nvPr>
            <p:ph idx="2"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sp>
        <p:nvSpPr>
          <p:cNvPr id="786" name="Google Shape;786;p28"/>
          <p:cNvSpPr txBox="1"/>
          <p:nvPr>
            <p:ph idx="3" type="title"/>
          </p:nvPr>
        </p:nvSpPr>
        <p:spPr>
          <a:xfrm>
            <a:off x="3598048" y="3007900"/>
            <a:ext cx="1947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7" name="Google Shape;787;p28"/>
          <p:cNvSpPr txBox="1"/>
          <p:nvPr>
            <p:ph idx="4" type="subTitle"/>
          </p:nvPr>
        </p:nvSpPr>
        <p:spPr>
          <a:xfrm>
            <a:off x="3598050" y="3357951"/>
            <a:ext cx="19479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88" name="Google Shape;788;p28"/>
          <p:cNvSpPr txBox="1"/>
          <p:nvPr>
            <p:ph idx="5" type="title"/>
          </p:nvPr>
        </p:nvSpPr>
        <p:spPr>
          <a:xfrm>
            <a:off x="6250948" y="3007900"/>
            <a:ext cx="1947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9" name="Google Shape;789;p28"/>
          <p:cNvSpPr txBox="1"/>
          <p:nvPr>
            <p:ph idx="6" type="subTitle"/>
          </p:nvPr>
        </p:nvSpPr>
        <p:spPr>
          <a:xfrm>
            <a:off x="6250950" y="3357951"/>
            <a:ext cx="19479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790" name="Google Shape;790;p28"/>
          <p:cNvCxnSpPr/>
          <p:nvPr/>
        </p:nvCxnSpPr>
        <p:spPr>
          <a:xfrm>
            <a:off x="-560741" y="4795950"/>
            <a:ext cx="51078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91" name="Google Shape;791;p28"/>
          <p:cNvGrpSpPr/>
          <p:nvPr/>
        </p:nvGrpSpPr>
        <p:grpSpPr>
          <a:xfrm>
            <a:off x="8425875" y="187273"/>
            <a:ext cx="486100" cy="1193550"/>
            <a:chOff x="8255228" y="345697"/>
            <a:chExt cx="486100" cy="1193550"/>
          </a:xfrm>
        </p:grpSpPr>
        <p:grpSp>
          <p:nvGrpSpPr>
            <p:cNvPr id="792" name="Google Shape;792;p28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793" name="Google Shape;793;p28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794" name="Google Shape;794;p2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5" name="Google Shape;795;p2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6" name="Google Shape;796;p2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7" name="Google Shape;797;p2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8" name="Google Shape;798;p2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9" name="Google Shape;799;p2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0" name="Google Shape;800;p2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01" name="Google Shape;801;p28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802" name="Google Shape;802;p2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3" name="Google Shape;803;p2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4" name="Google Shape;804;p2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5" name="Google Shape;805;p2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6" name="Google Shape;806;p2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7" name="Google Shape;807;p2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8" name="Google Shape;808;p2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09" name="Google Shape;809;p28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810" name="Google Shape;810;p28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811" name="Google Shape;811;p2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2" name="Google Shape;812;p2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3" name="Google Shape;813;p2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4" name="Google Shape;814;p2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5" name="Google Shape;815;p2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6" name="Google Shape;816;p2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7" name="Google Shape;817;p2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18" name="Google Shape;818;p28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819" name="Google Shape;819;p2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0" name="Google Shape;820;p2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1" name="Google Shape;821;p2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2" name="Google Shape;822;p2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3" name="Google Shape;823;p2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4" name="Google Shape;824;p2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5" name="Google Shape;825;p2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14"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9"/>
          <p:cNvSpPr txBox="1"/>
          <p:nvPr>
            <p:ph type="title"/>
          </p:nvPr>
        </p:nvSpPr>
        <p:spPr>
          <a:xfrm>
            <a:off x="5307150" y="1500572"/>
            <a:ext cx="1947900" cy="3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28" name="Google Shape;828;p29"/>
          <p:cNvSpPr txBox="1"/>
          <p:nvPr>
            <p:ph idx="1" type="subTitle"/>
          </p:nvPr>
        </p:nvSpPr>
        <p:spPr>
          <a:xfrm>
            <a:off x="5307150" y="1802725"/>
            <a:ext cx="2589600" cy="6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829" name="Google Shape;829;p29"/>
          <p:cNvSpPr txBox="1"/>
          <p:nvPr>
            <p:ph idx="2"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sp>
        <p:nvSpPr>
          <p:cNvPr id="830" name="Google Shape;830;p29"/>
          <p:cNvSpPr txBox="1"/>
          <p:nvPr>
            <p:ph idx="3" type="title"/>
          </p:nvPr>
        </p:nvSpPr>
        <p:spPr>
          <a:xfrm>
            <a:off x="5308613" y="2668788"/>
            <a:ext cx="1947900" cy="3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31" name="Google Shape;831;p29"/>
          <p:cNvSpPr txBox="1"/>
          <p:nvPr>
            <p:ph idx="4" type="subTitle"/>
          </p:nvPr>
        </p:nvSpPr>
        <p:spPr>
          <a:xfrm>
            <a:off x="5308613" y="2970888"/>
            <a:ext cx="2986800" cy="6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832" name="Google Shape;832;p29"/>
          <p:cNvSpPr txBox="1"/>
          <p:nvPr>
            <p:ph idx="5" type="title"/>
          </p:nvPr>
        </p:nvSpPr>
        <p:spPr>
          <a:xfrm>
            <a:off x="5311550" y="3792875"/>
            <a:ext cx="1947900" cy="3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33" name="Google Shape;833;p29"/>
          <p:cNvSpPr txBox="1"/>
          <p:nvPr>
            <p:ph idx="6" type="subTitle"/>
          </p:nvPr>
        </p:nvSpPr>
        <p:spPr>
          <a:xfrm>
            <a:off x="5311550" y="4094975"/>
            <a:ext cx="2986800" cy="6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834" name="Google Shape;834;p29"/>
          <p:cNvCxnSpPr/>
          <p:nvPr/>
        </p:nvCxnSpPr>
        <p:spPr>
          <a:xfrm>
            <a:off x="-560741" y="4795950"/>
            <a:ext cx="51078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35" name="Google Shape;835;p29"/>
          <p:cNvGrpSpPr/>
          <p:nvPr/>
        </p:nvGrpSpPr>
        <p:grpSpPr>
          <a:xfrm>
            <a:off x="8425875" y="187273"/>
            <a:ext cx="486100" cy="1193550"/>
            <a:chOff x="8255228" y="345697"/>
            <a:chExt cx="486100" cy="1193550"/>
          </a:xfrm>
        </p:grpSpPr>
        <p:grpSp>
          <p:nvGrpSpPr>
            <p:cNvPr id="836" name="Google Shape;836;p29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837" name="Google Shape;837;p2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838" name="Google Shape;838;p2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9" name="Google Shape;839;p2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0" name="Google Shape;840;p2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1" name="Google Shape;841;p2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2" name="Google Shape;842;p2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3" name="Google Shape;843;p2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4" name="Google Shape;844;p2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45" name="Google Shape;845;p2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846" name="Google Shape;846;p2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7" name="Google Shape;847;p2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8" name="Google Shape;848;p2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9" name="Google Shape;849;p2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0" name="Google Shape;850;p2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1" name="Google Shape;851;p2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2" name="Google Shape;852;p2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53" name="Google Shape;853;p29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854" name="Google Shape;854;p2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855" name="Google Shape;855;p2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6" name="Google Shape;856;p2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7" name="Google Shape;857;p2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8" name="Google Shape;858;p2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9" name="Google Shape;859;p2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0" name="Google Shape;860;p2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1" name="Google Shape;861;p2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62" name="Google Shape;862;p2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863" name="Google Shape;863;p2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4" name="Google Shape;864;p2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5" name="Google Shape;865;p2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6" name="Google Shape;866;p2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7" name="Google Shape;867;p2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8" name="Google Shape;868;p2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9" name="Google Shape;869;p2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 ">
  <p:cSld name="SECTION_TITLE_AND_DESCRIPTION_1_1_3_1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0"/>
          <p:cNvSpPr txBox="1"/>
          <p:nvPr>
            <p:ph type="title"/>
          </p:nvPr>
        </p:nvSpPr>
        <p:spPr>
          <a:xfrm>
            <a:off x="1239824" y="3369375"/>
            <a:ext cx="26322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72" name="Google Shape;872;p30"/>
          <p:cNvSpPr txBox="1"/>
          <p:nvPr>
            <p:ph idx="1" type="subTitle"/>
          </p:nvPr>
        </p:nvSpPr>
        <p:spPr>
          <a:xfrm>
            <a:off x="1239827" y="3719425"/>
            <a:ext cx="26322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873" name="Google Shape;873;p30"/>
          <p:cNvSpPr txBox="1"/>
          <p:nvPr>
            <p:ph idx="2"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sp>
        <p:nvSpPr>
          <p:cNvPr id="874" name="Google Shape;874;p30"/>
          <p:cNvSpPr txBox="1"/>
          <p:nvPr>
            <p:ph idx="3" type="title"/>
          </p:nvPr>
        </p:nvSpPr>
        <p:spPr>
          <a:xfrm>
            <a:off x="5271973" y="3369375"/>
            <a:ext cx="26322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75" name="Google Shape;875;p30"/>
          <p:cNvSpPr txBox="1"/>
          <p:nvPr>
            <p:ph idx="4" type="subTitle"/>
          </p:nvPr>
        </p:nvSpPr>
        <p:spPr>
          <a:xfrm>
            <a:off x="5271976" y="3719425"/>
            <a:ext cx="26322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876" name="Google Shape;876;p30"/>
          <p:cNvCxnSpPr/>
          <p:nvPr/>
        </p:nvCxnSpPr>
        <p:spPr>
          <a:xfrm>
            <a:off x="-560741" y="4643550"/>
            <a:ext cx="98895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77" name="Google Shape;877;p30"/>
          <p:cNvGrpSpPr/>
          <p:nvPr/>
        </p:nvGrpSpPr>
        <p:grpSpPr>
          <a:xfrm>
            <a:off x="3975225" y="4910500"/>
            <a:ext cx="1193550" cy="68100"/>
            <a:chOff x="557300" y="431950"/>
            <a:chExt cx="1193550" cy="68100"/>
          </a:xfrm>
        </p:grpSpPr>
        <p:sp>
          <p:nvSpPr>
            <p:cNvPr id="878" name="Google Shape;878;p30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85" name="Google Shape;885;p30"/>
          <p:cNvCxnSpPr/>
          <p:nvPr/>
        </p:nvCxnSpPr>
        <p:spPr>
          <a:xfrm>
            <a:off x="4984100" y="481298"/>
            <a:ext cx="4254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86" name="Google Shape;886;p30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887" name="Google Shape;887;p30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" type="body"/>
          </p:nvPr>
        </p:nvSpPr>
        <p:spPr>
          <a:xfrm>
            <a:off x="945150" y="950100"/>
            <a:ext cx="7623900" cy="3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945150" y="394975"/>
            <a:ext cx="7459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grpSp>
        <p:nvGrpSpPr>
          <p:cNvPr id="30" name="Google Shape;30;p4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31" name="Google Shape;31;p4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1"/>
          <p:cNvSpPr txBox="1"/>
          <p:nvPr>
            <p:ph type="title"/>
          </p:nvPr>
        </p:nvSpPr>
        <p:spPr>
          <a:xfrm>
            <a:off x="1239827" y="1637000"/>
            <a:ext cx="2632200" cy="4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96" name="Google Shape;896;p31"/>
          <p:cNvSpPr txBox="1"/>
          <p:nvPr>
            <p:ph idx="1" type="subTitle"/>
          </p:nvPr>
        </p:nvSpPr>
        <p:spPr>
          <a:xfrm>
            <a:off x="1239827" y="2055200"/>
            <a:ext cx="2632200" cy="4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897" name="Google Shape;897;p31"/>
          <p:cNvSpPr txBox="1"/>
          <p:nvPr>
            <p:ph idx="2"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sp>
        <p:nvSpPr>
          <p:cNvPr id="898" name="Google Shape;898;p31"/>
          <p:cNvSpPr txBox="1"/>
          <p:nvPr>
            <p:ph idx="3" type="title"/>
          </p:nvPr>
        </p:nvSpPr>
        <p:spPr>
          <a:xfrm>
            <a:off x="1239827" y="3225825"/>
            <a:ext cx="2632200" cy="4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99" name="Google Shape;899;p31"/>
          <p:cNvSpPr txBox="1"/>
          <p:nvPr>
            <p:ph idx="4" type="subTitle"/>
          </p:nvPr>
        </p:nvSpPr>
        <p:spPr>
          <a:xfrm>
            <a:off x="1239827" y="3643975"/>
            <a:ext cx="2632200" cy="4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900" name="Google Shape;900;p31"/>
          <p:cNvCxnSpPr/>
          <p:nvPr/>
        </p:nvCxnSpPr>
        <p:spPr>
          <a:xfrm>
            <a:off x="-560741" y="4643550"/>
            <a:ext cx="98895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01" name="Google Shape;901;p31"/>
          <p:cNvGrpSpPr/>
          <p:nvPr/>
        </p:nvGrpSpPr>
        <p:grpSpPr>
          <a:xfrm>
            <a:off x="3975225" y="4910500"/>
            <a:ext cx="1193550" cy="68100"/>
            <a:chOff x="557300" y="431950"/>
            <a:chExt cx="1193550" cy="68100"/>
          </a:xfrm>
        </p:grpSpPr>
        <p:sp>
          <p:nvSpPr>
            <p:cNvPr id="902" name="Google Shape;902;p31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909" name="Google Shape;909;p31"/>
          <p:cNvCxnSpPr/>
          <p:nvPr/>
        </p:nvCxnSpPr>
        <p:spPr>
          <a:xfrm>
            <a:off x="4984100" y="481298"/>
            <a:ext cx="4254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10" name="Google Shape;910;p31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911" name="Google Shape;911;p31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2"/>
          <p:cNvSpPr/>
          <p:nvPr/>
        </p:nvSpPr>
        <p:spPr>
          <a:xfrm>
            <a:off x="-19375" y="-10550"/>
            <a:ext cx="9199200" cy="51804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2"/>
          <p:cNvSpPr/>
          <p:nvPr/>
        </p:nvSpPr>
        <p:spPr>
          <a:xfrm flipH="1">
            <a:off x="3445522" y="-44325"/>
            <a:ext cx="5859528" cy="5296282"/>
          </a:xfrm>
          <a:custGeom>
            <a:rect b="b" l="l" r="r" t="t"/>
            <a:pathLst>
              <a:path extrusionOk="0" h="209567" w="222078">
                <a:moveTo>
                  <a:pt x="99119" y="174"/>
                </a:moveTo>
                <a:lnTo>
                  <a:pt x="222078" y="209567"/>
                </a:lnTo>
                <a:lnTo>
                  <a:pt x="0" y="207332"/>
                </a:lnTo>
                <a:lnTo>
                  <a:pt x="22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921" name="Google Shape;921;p32"/>
          <p:cNvSpPr txBox="1"/>
          <p:nvPr>
            <p:ph type="title"/>
          </p:nvPr>
        </p:nvSpPr>
        <p:spPr>
          <a:xfrm>
            <a:off x="4966538" y="2035300"/>
            <a:ext cx="3366900" cy="14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22" name="Google Shape;922;p32"/>
          <p:cNvSpPr txBox="1"/>
          <p:nvPr>
            <p:ph idx="1" type="subTitle"/>
          </p:nvPr>
        </p:nvSpPr>
        <p:spPr>
          <a:xfrm>
            <a:off x="4728638" y="3574675"/>
            <a:ext cx="36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23" name="Google Shape;923;p32"/>
          <p:cNvSpPr txBox="1"/>
          <p:nvPr>
            <p:ph hasCustomPrompt="1" idx="2" type="title"/>
          </p:nvPr>
        </p:nvSpPr>
        <p:spPr>
          <a:xfrm>
            <a:off x="5643038" y="968076"/>
            <a:ext cx="2690400" cy="72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Montserrat Thin"/>
              <a:buNone/>
              <a:defRPr sz="72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6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3"/>
          <p:cNvSpPr/>
          <p:nvPr/>
        </p:nvSpPr>
        <p:spPr>
          <a:xfrm flipH="1">
            <a:off x="0" y="0"/>
            <a:ext cx="6493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926" name="Google Shape;926;p33"/>
          <p:cNvGrpSpPr/>
          <p:nvPr/>
        </p:nvGrpSpPr>
        <p:grpSpPr>
          <a:xfrm flipH="1">
            <a:off x="402747" y="345672"/>
            <a:ext cx="486100" cy="1193550"/>
            <a:chOff x="8255228" y="345697"/>
            <a:chExt cx="486100" cy="1193550"/>
          </a:xfrm>
        </p:grpSpPr>
        <p:grpSp>
          <p:nvGrpSpPr>
            <p:cNvPr id="927" name="Google Shape;927;p33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928" name="Google Shape;928;p33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929" name="Google Shape;929;p3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0" name="Google Shape;930;p3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1" name="Google Shape;931;p3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2" name="Google Shape;932;p3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3" name="Google Shape;933;p3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4" name="Google Shape;934;p3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5" name="Google Shape;935;p3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36" name="Google Shape;936;p33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937" name="Google Shape;937;p3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8" name="Google Shape;938;p3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9" name="Google Shape;939;p3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0" name="Google Shape;940;p3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1" name="Google Shape;941;p3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2" name="Google Shape;942;p3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3" name="Google Shape;943;p3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44" name="Google Shape;944;p33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945" name="Google Shape;945;p33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946" name="Google Shape;946;p3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7" name="Google Shape;947;p3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8" name="Google Shape;948;p3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9" name="Google Shape;949;p3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0" name="Google Shape;950;p3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1" name="Google Shape;951;p3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2" name="Google Shape;952;p3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53" name="Google Shape;953;p33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954" name="Google Shape;954;p3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5" name="Google Shape;955;p3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6" name="Google Shape;956;p3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7" name="Google Shape;957;p3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8" name="Google Shape;958;p3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9" name="Google Shape;959;p3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0" name="Google Shape;960;p3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961" name="Google Shape;961;p33"/>
          <p:cNvSpPr/>
          <p:nvPr/>
        </p:nvSpPr>
        <p:spPr>
          <a:xfrm>
            <a:off x="6489425" y="-10550"/>
            <a:ext cx="2690400" cy="51804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33"/>
          <p:cNvSpPr txBox="1"/>
          <p:nvPr>
            <p:ph type="title"/>
          </p:nvPr>
        </p:nvSpPr>
        <p:spPr>
          <a:xfrm>
            <a:off x="5192375" y="2379475"/>
            <a:ext cx="3357600" cy="12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63" name="Google Shape;963;p33"/>
          <p:cNvSpPr txBox="1"/>
          <p:nvPr>
            <p:ph idx="1" type="subTitle"/>
          </p:nvPr>
        </p:nvSpPr>
        <p:spPr>
          <a:xfrm>
            <a:off x="5638525" y="3571350"/>
            <a:ext cx="2911500" cy="60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64" name="Google Shape;964;p33"/>
          <p:cNvSpPr txBox="1"/>
          <p:nvPr>
            <p:ph hasCustomPrompt="1" idx="2" type="title"/>
          </p:nvPr>
        </p:nvSpPr>
        <p:spPr>
          <a:xfrm>
            <a:off x="5859725" y="964550"/>
            <a:ext cx="2690400" cy="9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Montserrat Thin"/>
              <a:buNone/>
              <a:defRPr sz="100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8"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4"/>
          <p:cNvSpPr txBox="1"/>
          <p:nvPr>
            <p:ph type="title"/>
          </p:nvPr>
        </p:nvSpPr>
        <p:spPr>
          <a:xfrm>
            <a:off x="945150" y="394975"/>
            <a:ext cx="42663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cxnSp>
        <p:nvCxnSpPr>
          <p:cNvPr id="967" name="Google Shape;967;p34"/>
          <p:cNvCxnSpPr/>
          <p:nvPr/>
        </p:nvCxnSpPr>
        <p:spPr>
          <a:xfrm>
            <a:off x="-560741" y="4795950"/>
            <a:ext cx="31707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68" name="Google Shape;968;p34"/>
          <p:cNvGrpSpPr/>
          <p:nvPr/>
        </p:nvGrpSpPr>
        <p:grpSpPr>
          <a:xfrm>
            <a:off x="8255228" y="345697"/>
            <a:ext cx="486100" cy="1193550"/>
            <a:chOff x="8255228" y="345697"/>
            <a:chExt cx="486100" cy="1193550"/>
          </a:xfrm>
        </p:grpSpPr>
        <p:grpSp>
          <p:nvGrpSpPr>
            <p:cNvPr id="969" name="Google Shape;969;p34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970" name="Google Shape;970;p34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971" name="Google Shape;971;p3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2" name="Google Shape;972;p3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3" name="Google Shape;973;p3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4" name="Google Shape;974;p3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5" name="Google Shape;975;p3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6" name="Google Shape;976;p3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7" name="Google Shape;977;p3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78" name="Google Shape;978;p34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979" name="Google Shape;979;p3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0" name="Google Shape;980;p3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1" name="Google Shape;981;p3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2" name="Google Shape;982;p3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3" name="Google Shape;983;p3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4" name="Google Shape;984;p3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5" name="Google Shape;985;p3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86" name="Google Shape;986;p34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987" name="Google Shape;987;p34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988" name="Google Shape;988;p3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9" name="Google Shape;989;p3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0" name="Google Shape;990;p3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1" name="Google Shape;991;p3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2" name="Google Shape;992;p3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3" name="Google Shape;993;p3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4" name="Google Shape;994;p3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95" name="Google Shape;995;p34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996" name="Google Shape;996;p3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7" name="Google Shape;997;p3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8" name="Google Shape;998;p3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9" name="Google Shape;999;p3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0" name="Google Shape;1000;p3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1" name="Google Shape;1001;p3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2" name="Google Shape;1002;p3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9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35"/>
          <p:cNvGrpSpPr/>
          <p:nvPr/>
        </p:nvGrpSpPr>
        <p:grpSpPr>
          <a:xfrm rot="-5400000">
            <a:off x="8110503" y="908422"/>
            <a:ext cx="1193550" cy="68100"/>
            <a:chOff x="557300" y="431950"/>
            <a:chExt cx="1193550" cy="68100"/>
          </a:xfrm>
        </p:grpSpPr>
        <p:sp>
          <p:nvSpPr>
            <p:cNvPr id="1005" name="Google Shape;1005;p35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012" name="Google Shape;1012;p35"/>
          <p:cNvCxnSpPr/>
          <p:nvPr/>
        </p:nvCxnSpPr>
        <p:spPr>
          <a:xfrm>
            <a:off x="8707275" y="1743775"/>
            <a:ext cx="0" cy="351690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3" name="Google Shape;1013;p35"/>
          <p:cNvCxnSpPr/>
          <p:nvPr/>
        </p:nvCxnSpPr>
        <p:spPr>
          <a:xfrm>
            <a:off x="-560741" y="4643550"/>
            <a:ext cx="32574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14" name="Google Shape;1014;p35"/>
          <p:cNvGrpSpPr/>
          <p:nvPr/>
        </p:nvGrpSpPr>
        <p:grpSpPr>
          <a:xfrm>
            <a:off x="250425" y="4910500"/>
            <a:ext cx="1193550" cy="68100"/>
            <a:chOff x="557300" y="431950"/>
            <a:chExt cx="1193550" cy="68100"/>
          </a:xfrm>
        </p:grpSpPr>
        <p:sp>
          <p:nvSpPr>
            <p:cNvPr id="1015" name="Google Shape;1015;p35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2" name="Google Shape;1022;p35"/>
          <p:cNvSpPr txBox="1"/>
          <p:nvPr>
            <p:ph type="title"/>
          </p:nvPr>
        </p:nvSpPr>
        <p:spPr>
          <a:xfrm>
            <a:off x="945150" y="394975"/>
            <a:ext cx="43047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1"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" name="Google Shape;1024;p36"/>
          <p:cNvCxnSpPr/>
          <p:nvPr/>
        </p:nvCxnSpPr>
        <p:spPr>
          <a:xfrm>
            <a:off x="1967750" y="4777038"/>
            <a:ext cx="71763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25" name="Google Shape;1025;p36"/>
          <p:cNvGrpSpPr/>
          <p:nvPr/>
        </p:nvGrpSpPr>
        <p:grpSpPr>
          <a:xfrm>
            <a:off x="250425" y="4772875"/>
            <a:ext cx="1193550" cy="205725"/>
            <a:chOff x="250425" y="4752475"/>
            <a:chExt cx="1193550" cy="205725"/>
          </a:xfrm>
        </p:grpSpPr>
        <p:grpSp>
          <p:nvGrpSpPr>
            <p:cNvPr id="1026" name="Google Shape;1026;p36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1027" name="Google Shape;1027;p36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36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36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36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36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36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36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4" name="Google Shape;1034;p36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1035" name="Google Shape;1035;p36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36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36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36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36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42" name="Google Shape;1042;p36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1043" name="Google Shape;1043;p36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0" name="Google Shape;1050;p36"/>
          <p:cNvSpPr txBox="1"/>
          <p:nvPr>
            <p:ph type="title"/>
          </p:nvPr>
        </p:nvSpPr>
        <p:spPr>
          <a:xfrm>
            <a:off x="945150" y="394975"/>
            <a:ext cx="52989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20"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37"/>
          <p:cNvSpPr/>
          <p:nvPr/>
        </p:nvSpPr>
        <p:spPr>
          <a:xfrm>
            <a:off x="0" y="0"/>
            <a:ext cx="9171600" cy="51435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37"/>
          <p:cNvSpPr txBox="1"/>
          <p:nvPr>
            <p:ph type="title"/>
          </p:nvPr>
        </p:nvSpPr>
        <p:spPr>
          <a:xfrm>
            <a:off x="5464725" y="823725"/>
            <a:ext cx="3036900" cy="22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3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054" name="Google Shape;1054;p37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1055" name="Google Shape;1055;p37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2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3" name="Google Shape;1063;p38"/>
          <p:cNvCxnSpPr/>
          <p:nvPr/>
        </p:nvCxnSpPr>
        <p:spPr>
          <a:xfrm>
            <a:off x="1967750" y="4777038"/>
            <a:ext cx="71763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64" name="Google Shape;1064;p38"/>
          <p:cNvGrpSpPr/>
          <p:nvPr/>
        </p:nvGrpSpPr>
        <p:grpSpPr>
          <a:xfrm>
            <a:off x="250425" y="4772875"/>
            <a:ext cx="1193550" cy="205725"/>
            <a:chOff x="250425" y="4752475"/>
            <a:chExt cx="1193550" cy="205725"/>
          </a:xfrm>
        </p:grpSpPr>
        <p:grpSp>
          <p:nvGrpSpPr>
            <p:cNvPr id="1065" name="Google Shape;1065;p38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1066" name="Google Shape;1066;p38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38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38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38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38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38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38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3" name="Google Shape;1073;p38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1074" name="Google Shape;1074;p38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38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38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38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38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38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38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1081" name="Google Shape;1081;p38"/>
          <p:cNvCxnSpPr/>
          <p:nvPr/>
        </p:nvCxnSpPr>
        <p:spPr>
          <a:xfrm>
            <a:off x="6335100" y="944800"/>
            <a:ext cx="2808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82" name="Google Shape;1082;p38"/>
          <p:cNvGrpSpPr/>
          <p:nvPr/>
        </p:nvGrpSpPr>
        <p:grpSpPr>
          <a:xfrm rot="-5400000">
            <a:off x="8062841" y="-116153"/>
            <a:ext cx="486100" cy="1193550"/>
            <a:chOff x="8255228" y="345697"/>
            <a:chExt cx="486100" cy="1193550"/>
          </a:xfrm>
        </p:grpSpPr>
        <p:grpSp>
          <p:nvGrpSpPr>
            <p:cNvPr id="1083" name="Google Shape;1083;p38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084" name="Google Shape;1084;p38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085" name="Google Shape;1085;p3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6" name="Google Shape;1086;p3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7" name="Google Shape;1087;p3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8" name="Google Shape;1088;p3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9" name="Google Shape;1089;p3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0" name="Google Shape;1090;p3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1" name="Google Shape;1091;p3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92" name="Google Shape;1092;p38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093" name="Google Shape;1093;p3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4" name="Google Shape;1094;p3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5" name="Google Shape;1095;p3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6" name="Google Shape;1096;p3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7" name="Google Shape;1097;p3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8" name="Google Shape;1098;p3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9" name="Google Shape;1099;p3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00" name="Google Shape;1100;p38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101" name="Google Shape;1101;p38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102" name="Google Shape;1102;p3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3" name="Google Shape;1103;p3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4" name="Google Shape;1104;p3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5" name="Google Shape;1105;p3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6" name="Google Shape;1106;p3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7" name="Google Shape;1107;p3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8" name="Google Shape;1108;p3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09" name="Google Shape;1109;p38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110" name="Google Shape;1110;p3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1" name="Google Shape;1111;p3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2" name="Google Shape;1112;p3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3" name="Google Shape;1113;p3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4" name="Google Shape;1114;p3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5" name="Google Shape;1115;p3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6" name="Google Shape;1116;p3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117" name="Google Shape;1117;p38"/>
          <p:cNvSpPr txBox="1"/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CUSTOM_23"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39"/>
          <p:cNvSpPr/>
          <p:nvPr/>
        </p:nvSpPr>
        <p:spPr>
          <a:xfrm flipH="1">
            <a:off x="50" y="0"/>
            <a:ext cx="9173700" cy="51435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20" name="Google Shape;1120;p39"/>
          <p:cNvCxnSpPr/>
          <p:nvPr/>
        </p:nvCxnSpPr>
        <p:spPr>
          <a:xfrm>
            <a:off x="-560741" y="4643550"/>
            <a:ext cx="98895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21" name="Google Shape;1121;p39"/>
          <p:cNvGrpSpPr/>
          <p:nvPr/>
        </p:nvGrpSpPr>
        <p:grpSpPr>
          <a:xfrm>
            <a:off x="3975225" y="4910500"/>
            <a:ext cx="1193550" cy="68100"/>
            <a:chOff x="557300" y="431950"/>
            <a:chExt cx="1193550" cy="68100"/>
          </a:xfrm>
        </p:grpSpPr>
        <p:sp>
          <p:nvSpPr>
            <p:cNvPr id="1122" name="Google Shape;1122;p39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9" name="Google Shape;1129;p39"/>
          <p:cNvSpPr txBox="1"/>
          <p:nvPr>
            <p:ph type="title"/>
          </p:nvPr>
        </p:nvSpPr>
        <p:spPr>
          <a:xfrm>
            <a:off x="2463375" y="709600"/>
            <a:ext cx="4217400" cy="3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50"/>
              <a:buNone/>
              <a:defRPr sz="215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30" name="Google Shape;1130;p39"/>
          <p:cNvSpPr txBox="1"/>
          <p:nvPr>
            <p:ph idx="1" type="subTitle"/>
          </p:nvPr>
        </p:nvSpPr>
        <p:spPr>
          <a:xfrm>
            <a:off x="2588625" y="1061125"/>
            <a:ext cx="3957900" cy="63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4"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40"/>
          <p:cNvSpPr txBox="1"/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cxnSp>
        <p:nvCxnSpPr>
          <p:cNvPr id="1133" name="Google Shape;1133;p40"/>
          <p:cNvCxnSpPr/>
          <p:nvPr/>
        </p:nvCxnSpPr>
        <p:spPr>
          <a:xfrm>
            <a:off x="-560741" y="4643550"/>
            <a:ext cx="32574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4" name="Google Shape;1134;p40"/>
          <p:cNvCxnSpPr/>
          <p:nvPr/>
        </p:nvCxnSpPr>
        <p:spPr>
          <a:xfrm>
            <a:off x="6397600" y="1462325"/>
            <a:ext cx="2808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35" name="Google Shape;1135;p40"/>
          <p:cNvGrpSpPr/>
          <p:nvPr/>
        </p:nvGrpSpPr>
        <p:grpSpPr>
          <a:xfrm rot="-5400000">
            <a:off x="8047016" y="396097"/>
            <a:ext cx="486100" cy="1193550"/>
            <a:chOff x="8255228" y="345697"/>
            <a:chExt cx="486100" cy="1193550"/>
          </a:xfrm>
        </p:grpSpPr>
        <p:grpSp>
          <p:nvGrpSpPr>
            <p:cNvPr id="1136" name="Google Shape;1136;p40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137" name="Google Shape;1137;p40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138" name="Google Shape;1138;p40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9" name="Google Shape;1139;p40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0" name="Google Shape;1140;p40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1" name="Google Shape;1141;p40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2" name="Google Shape;1142;p40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3" name="Google Shape;1143;p40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4" name="Google Shape;1144;p40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45" name="Google Shape;1145;p40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146" name="Google Shape;1146;p40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7" name="Google Shape;1147;p40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8" name="Google Shape;1148;p40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9" name="Google Shape;1149;p40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0" name="Google Shape;1150;p40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1" name="Google Shape;1151;p40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2" name="Google Shape;1152;p40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53" name="Google Shape;1153;p40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154" name="Google Shape;1154;p40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155" name="Google Shape;1155;p40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6" name="Google Shape;1156;p40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7" name="Google Shape;1157;p40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8" name="Google Shape;1158;p40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9" name="Google Shape;1159;p40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0" name="Google Shape;1160;p40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1" name="Google Shape;1161;p40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62" name="Google Shape;1162;p40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163" name="Google Shape;1163;p40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4" name="Google Shape;1164;p40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5" name="Google Shape;1165;p40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6" name="Google Shape;1166;p40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7" name="Google Shape;1167;p40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8" name="Google Shape;1168;p40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9" name="Google Shape;1169;p40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170" name="Google Shape;1170;p40"/>
          <p:cNvGrpSpPr/>
          <p:nvPr/>
        </p:nvGrpSpPr>
        <p:grpSpPr>
          <a:xfrm>
            <a:off x="250425" y="4910500"/>
            <a:ext cx="1193550" cy="68100"/>
            <a:chOff x="557300" y="431950"/>
            <a:chExt cx="1193550" cy="68100"/>
          </a:xfrm>
        </p:grpSpPr>
        <p:sp>
          <p:nvSpPr>
            <p:cNvPr id="1171" name="Google Shape;1171;p40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8" name="Google Shape;1178;p40"/>
          <p:cNvSpPr txBox="1"/>
          <p:nvPr>
            <p:ph idx="2" type="title"/>
          </p:nvPr>
        </p:nvSpPr>
        <p:spPr>
          <a:xfrm>
            <a:off x="945150" y="2040067"/>
            <a:ext cx="2448900" cy="7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79" name="Google Shape;1179;p40"/>
          <p:cNvSpPr txBox="1"/>
          <p:nvPr>
            <p:ph idx="1" type="subTitle"/>
          </p:nvPr>
        </p:nvSpPr>
        <p:spPr>
          <a:xfrm>
            <a:off x="945150" y="2796020"/>
            <a:ext cx="2448900" cy="12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2885099" y="2607200"/>
            <a:ext cx="1861200" cy="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" type="subTitle"/>
          </p:nvPr>
        </p:nvSpPr>
        <p:spPr>
          <a:xfrm>
            <a:off x="2885101" y="1598427"/>
            <a:ext cx="1861200" cy="9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2"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3" type="title"/>
          </p:nvPr>
        </p:nvSpPr>
        <p:spPr>
          <a:xfrm>
            <a:off x="4384952" y="4103063"/>
            <a:ext cx="1861200" cy="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None/>
              <a:defRPr b="1"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4" type="subTitle"/>
          </p:nvPr>
        </p:nvSpPr>
        <p:spPr>
          <a:xfrm>
            <a:off x="4384953" y="3094300"/>
            <a:ext cx="1861200" cy="9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44" name="Google Shape;44;p5"/>
          <p:cNvCxnSpPr/>
          <p:nvPr/>
        </p:nvCxnSpPr>
        <p:spPr>
          <a:xfrm>
            <a:off x="-560741" y="4643550"/>
            <a:ext cx="32574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" name="Google Shape;45;p5"/>
          <p:cNvCxnSpPr/>
          <p:nvPr/>
        </p:nvCxnSpPr>
        <p:spPr>
          <a:xfrm>
            <a:off x="6397600" y="1462325"/>
            <a:ext cx="2808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6" name="Google Shape;46;p5"/>
          <p:cNvGrpSpPr/>
          <p:nvPr/>
        </p:nvGrpSpPr>
        <p:grpSpPr>
          <a:xfrm rot="-5400000">
            <a:off x="8047016" y="396097"/>
            <a:ext cx="486100" cy="1193550"/>
            <a:chOff x="8255228" y="345697"/>
            <a:chExt cx="486100" cy="1193550"/>
          </a:xfrm>
        </p:grpSpPr>
        <p:grpSp>
          <p:nvGrpSpPr>
            <p:cNvPr id="47" name="Google Shape;47;p5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48" name="Google Shape;48;p5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49" name="Google Shape;49;p5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" name="Google Shape;50;p5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" name="Google Shape;51;p5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" name="Google Shape;52;p5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" name="Google Shape;53;p5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" name="Google Shape;54;p5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" name="Google Shape;55;p5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6" name="Google Shape;56;p5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57" name="Google Shape;57;p5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" name="Google Shape;58;p5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" name="Google Shape;59;p5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" name="Google Shape;60;p5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" name="Google Shape;61;p5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" name="Google Shape;62;p5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" name="Google Shape;63;p5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" name="Google Shape;64;p5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65" name="Google Shape;65;p5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66" name="Google Shape;66;p5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" name="Google Shape;67;p5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" name="Google Shape;68;p5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" name="Google Shape;69;p5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" name="Google Shape;70;p5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" name="Google Shape;71;p5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" name="Google Shape;72;p5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3" name="Google Shape;73;p5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74" name="Google Shape;74;p5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" name="Google Shape;75;p5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" name="Google Shape;76;p5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" name="Google Shape;77;p5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" name="Google Shape;78;p5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" name="Google Shape;79;p5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" name="Google Shape;80;p5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81" name="Google Shape;81;p5"/>
          <p:cNvGrpSpPr/>
          <p:nvPr/>
        </p:nvGrpSpPr>
        <p:grpSpPr>
          <a:xfrm>
            <a:off x="250425" y="4910500"/>
            <a:ext cx="1193550" cy="68100"/>
            <a:chOff x="557300" y="431950"/>
            <a:chExt cx="1193550" cy="68100"/>
          </a:xfrm>
        </p:grpSpPr>
        <p:sp>
          <p:nvSpPr>
            <p:cNvPr id="82" name="Google Shape;82;p5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5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1"/>
          <p:cNvSpPr txBox="1"/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sp>
        <p:nvSpPr>
          <p:cNvPr id="1182" name="Google Shape;1182;p41"/>
          <p:cNvSpPr txBox="1"/>
          <p:nvPr>
            <p:ph idx="2" type="title"/>
          </p:nvPr>
        </p:nvSpPr>
        <p:spPr>
          <a:xfrm>
            <a:off x="1897050" y="3705775"/>
            <a:ext cx="5349900" cy="37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83" name="Google Shape;1183;p41"/>
          <p:cNvSpPr txBox="1"/>
          <p:nvPr>
            <p:ph idx="1" type="subTitle"/>
          </p:nvPr>
        </p:nvSpPr>
        <p:spPr>
          <a:xfrm>
            <a:off x="2086350" y="2138450"/>
            <a:ext cx="4971300" cy="9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1184" name="Google Shape;1184;p41"/>
          <p:cNvCxnSpPr/>
          <p:nvPr/>
        </p:nvCxnSpPr>
        <p:spPr>
          <a:xfrm>
            <a:off x="-560741" y="4643550"/>
            <a:ext cx="98895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85" name="Google Shape;1185;p41"/>
          <p:cNvGrpSpPr/>
          <p:nvPr/>
        </p:nvGrpSpPr>
        <p:grpSpPr>
          <a:xfrm>
            <a:off x="3975225" y="4910500"/>
            <a:ext cx="1193550" cy="68100"/>
            <a:chOff x="557300" y="431950"/>
            <a:chExt cx="1193550" cy="68100"/>
          </a:xfrm>
        </p:grpSpPr>
        <p:sp>
          <p:nvSpPr>
            <p:cNvPr id="1186" name="Google Shape;1186;p41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93" name="Google Shape;1193;p41"/>
          <p:cNvCxnSpPr/>
          <p:nvPr/>
        </p:nvCxnSpPr>
        <p:spPr>
          <a:xfrm>
            <a:off x="4984100" y="481298"/>
            <a:ext cx="4254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94" name="Google Shape;1194;p41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1195" name="Google Shape;1195;p41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SECTION_TITLE_AND_DESCRIPTION_1_1_5"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42"/>
          <p:cNvSpPr txBox="1"/>
          <p:nvPr>
            <p:ph type="title"/>
          </p:nvPr>
        </p:nvSpPr>
        <p:spPr>
          <a:xfrm>
            <a:off x="5716526" y="1855125"/>
            <a:ext cx="26196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04" name="Google Shape;1204;p42"/>
          <p:cNvSpPr txBox="1"/>
          <p:nvPr>
            <p:ph idx="1" type="subTitle"/>
          </p:nvPr>
        </p:nvSpPr>
        <p:spPr>
          <a:xfrm>
            <a:off x="5716526" y="2205169"/>
            <a:ext cx="26196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05" name="Google Shape;1205;p42"/>
          <p:cNvSpPr txBox="1"/>
          <p:nvPr>
            <p:ph idx="2" type="title"/>
          </p:nvPr>
        </p:nvSpPr>
        <p:spPr>
          <a:xfrm>
            <a:off x="5716526" y="3321958"/>
            <a:ext cx="26196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06" name="Google Shape;1206;p42"/>
          <p:cNvSpPr txBox="1"/>
          <p:nvPr>
            <p:ph idx="3" type="subTitle"/>
          </p:nvPr>
        </p:nvSpPr>
        <p:spPr>
          <a:xfrm>
            <a:off x="5716526" y="3672002"/>
            <a:ext cx="26196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07" name="Google Shape;1207;p42"/>
          <p:cNvSpPr txBox="1"/>
          <p:nvPr>
            <p:ph idx="4" type="title"/>
          </p:nvPr>
        </p:nvSpPr>
        <p:spPr>
          <a:xfrm>
            <a:off x="945150" y="394975"/>
            <a:ext cx="54843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grpSp>
        <p:nvGrpSpPr>
          <p:cNvPr id="1208" name="Google Shape;1208;p42"/>
          <p:cNvGrpSpPr/>
          <p:nvPr/>
        </p:nvGrpSpPr>
        <p:grpSpPr>
          <a:xfrm rot="-5400000">
            <a:off x="177450" y="3801325"/>
            <a:ext cx="1193550" cy="68100"/>
            <a:chOff x="557300" y="431950"/>
            <a:chExt cx="1193550" cy="68100"/>
          </a:xfrm>
        </p:grpSpPr>
        <p:sp>
          <p:nvSpPr>
            <p:cNvPr id="1209" name="Google Shape;1209;p42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216" name="Google Shape;1216;p42"/>
          <p:cNvGrpSpPr/>
          <p:nvPr/>
        </p:nvGrpSpPr>
        <p:grpSpPr>
          <a:xfrm rot="-5400000">
            <a:off x="8110503" y="908422"/>
            <a:ext cx="1193550" cy="68100"/>
            <a:chOff x="557300" y="431950"/>
            <a:chExt cx="1193550" cy="68100"/>
          </a:xfrm>
        </p:grpSpPr>
        <p:sp>
          <p:nvSpPr>
            <p:cNvPr id="1217" name="Google Shape;1217;p42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2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2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224" name="Google Shape;1224;p42"/>
          <p:cNvCxnSpPr/>
          <p:nvPr/>
        </p:nvCxnSpPr>
        <p:spPr>
          <a:xfrm>
            <a:off x="8707275" y="1743775"/>
            <a:ext cx="0" cy="351690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26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3"/>
          <p:cNvSpPr txBox="1"/>
          <p:nvPr>
            <p:ph type="title"/>
          </p:nvPr>
        </p:nvSpPr>
        <p:spPr>
          <a:xfrm>
            <a:off x="717375" y="3570525"/>
            <a:ext cx="2619600" cy="2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27" name="Google Shape;1227;p43"/>
          <p:cNvSpPr txBox="1"/>
          <p:nvPr>
            <p:ph idx="1" type="subTitle"/>
          </p:nvPr>
        </p:nvSpPr>
        <p:spPr>
          <a:xfrm>
            <a:off x="717376" y="3862673"/>
            <a:ext cx="26196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28" name="Google Shape;1228;p43"/>
          <p:cNvSpPr txBox="1"/>
          <p:nvPr>
            <p:ph idx="2" type="title"/>
          </p:nvPr>
        </p:nvSpPr>
        <p:spPr>
          <a:xfrm>
            <a:off x="5997025" y="3570525"/>
            <a:ext cx="2619600" cy="2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29" name="Google Shape;1229;p43"/>
          <p:cNvSpPr txBox="1"/>
          <p:nvPr>
            <p:ph idx="3" type="subTitle"/>
          </p:nvPr>
        </p:nvSpPr>
        <p:spPr>
          <a:xfrm>
            <a:off x="5997026" y="3862673"/>
            <a:ext cx="26196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30" name="Google Shape;1230;p43"/>
          <p:cNvSpPr txBox="1"/>
          <p:nvPr>
            <p:ph idx="4" type="title"/>
          </p:nvPr>
        </p:nvSpPr>
        <p:spPr>
          <a:xfrm>
            <a:off x="945150" y="394975"/>
            <a:ext cx="54843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sp>
        <p:nvSpPr>
          <p:cNvPr id="1231" name="Google Shape;1231;p43"/>
          <p:cNvSpPr txBox="1"/>
          <p:nvPr>
            <p:ph idx="5" type="title"/>
          </p:nvPr>
        </p:nvSpPr>
        <p:spPr>
          <a:xfrm>
            <a:off x="3357201" y="3570525"/>
            <a:ext cx="2619600" cy="2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32" name="Google Shape;1232;p43"/>
          <p:cNvSpPr txBox="1"/>
          <p:nvPr>
            <p:ph idx="6" type="subTitle"/>
          </p:nvPr>
        </p:nvSpPr>
        <p:spPr>
          <a:xfrm>
            <a:off x="3357201" y="3862673"/>
            <a:ext cx="26196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1233" name="Google Shape;1233;p43"/>
          <p:cNvCxnSpPr/>
          <p:nvPr/>
        </p:nvCxnSpPr>
        <p:spPr>
          <a:xfrm>
            <a:off x="1967750" y="4777038"/>
            <a:ext cx="71763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34" name="Google Shape;1234;p43"/>
          <p:cNvGrpSpPr/>
          <p:nvPr/>
        </p:nvGrpSpPr>
        <p:grpSpPr>
          <a:xfrm>
            <a:off x="250425" y="4772875"/>
            <a:ext cx="1193550" cy="205725"/>
            <a:chOff x="250425" y="4752475"/>
            <a:chExt cx="1193550" cy="205725"/>
          </a:xfrm>
        </p:grpSpPr>
        <p:grpSp>
          <p:nvGrpSpPr>
            <p:cNvPr id="1235" name="Google Shape;1235;p43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1236" name="Google Shape;1236;p43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43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43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43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43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43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43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43" name="Google Shape;1243;p43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1244" name="Google Shape;1244;p43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43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43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43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43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43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43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51" name="Google Shape;1251;p43"/>
          <p:cNvGrpSpPr/>
          <p:nvPr/>
        </p:nvGrpSpPr>
        <p:grpSpPr>
          <a:xfrm rot="-5400000">
            <a:off x="8062841" y="-116153"/>
            <a:ext cx="486100" cy="1193550"/>
            <a:chOff x="8255228" y="345697"/>
            <a:chExt cx="486100" cy="1193550"/>
          </a:xfrm>
        </p:grpSpPr>
        <p:grpSp>
          <p:nvGrpSpPr>
            <p:cNvPr id="1252" name="Google Shape;1252;p43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253" name="Google Shape;1253;p43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254" name="Google Shape;1254;p4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5" name="Google Shape;1255;p4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6" name="Google Shape;1256;p4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7" name="Google Shape;1257;p4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8" name="Google Shape;1258;p4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9" name="Google Shape;1259;p4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0" name="Google Shape;1260;p4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61" name="Google Shape;1261;p43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262" name="Google Shape;1262;p4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3" name="Google Shape;1263;p4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4" name="Google Shape;1264;p4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5" name="Google Shape;1265;p4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6" name="Google Shape;1266;p4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7" name="Google Shape;1267;p4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8" name="Google Shape;1268;p4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69" name="Google Shape;1269;p43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270" name="Google Shape;1270;p43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271" name="Google Shape;1271;p4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2" name="Google Shape;1272;p4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3" name="Google Shape;1273;p4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4" name="Google Shape;1274;p4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5" name="Google Shape;1275;p4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6" name="Google Shape;1276;p4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7" name="Google Shape;1277;p4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78" name="Google Shape;1278;p43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279" name="Google Shape;1279;p4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0" name="Google Shape;1280;p4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1" name="Google Shape;1281;p4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2" name="Google Shape;1282;p4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3" name="Google Shape;1283;p4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4" name="Google Shape;1284;p4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5" name="Google Shape;1285;p4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7"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44"/>
          <p:cNvSpPr txBox="1"/>
          <p:nvPr>
            <p:ph hasCustomPrompt="1" type="title"/>
          </p:nvPr>
        </p:nvSpPr>
        <p:spPr>
          <a:xfrm>
            <a:off x="778200" y="560166"/>
            <a:ext cx="2710800" cy="7575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288" name="Google Shape;1288;p44"/>
          <p:cNvSpPr txBox="1"/>
          <p:nvPr>
            <p:ph idx="1" type="subTitle"/>
          </p:nvPr>
        </p:nvSpPr>
        <p:spPr>
          <a:xfrm>
            <a:off x="778200" y="1182841"/>
            <a:ext cx="27108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89" name="Google Shape;1289;p44"/>
          <p:cNvSpPr txBox="1"/>
          <p:nvPr>
            <p:ph hasCustomPrompt="1" idx="2" type="title"/>
          </p:nvPr>
        </p:nvSpPr>
        <p:spPr>
          <a:xfrm>
            <a:off x="5655000" y="1945416"/>
            <a:ext cx="2710800" cy="7575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290" name="Google Shape;1290;p44"/>
          <p:cNvSpPr txBox="1"/>
          <p:nvPr>
            <p:ph idx="3" type="subTitle"/>
          </p:nvPr>
        </p:nvSpPr>
        <p:spPr>
          <a:xfrm>
            <a:off x="5655000" y="2568091"/>
            <a:ext cx="27108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91" name="Google Shape;1291;p44"/>
          <p:cNvSpPr txBox="1"/>
          <p:nvPr>
            <p:ph hasCustomPrompt="1" idx="4" type="title"/>
          </p:nvPr>
        </p:nvSpPr>
        <p:spPr>
          <a:xfrm>
            <a:off x="778200" y="3330666"/>
            <a:ext cx="2710800" cy="7575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292" name="Google Shape;1292;p44"/>
          <p:cNvSpPr txBox="1"/>
          <p:nvPr>
            <p:ph idx="5" type="subTitle"/>
          </p:nvPr>
        </p:nvSpPr>
        <p:spPr>
          <a:xfrm>
            <a:off x="778200" y="3953341"/>
            <a:ext cx="27108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grpSp>
        <p:nvGrpSpPr>
          <p:cNvPr id="1293" name="Google Shape;1293;p44"/>
          <p:cNvGrpSpPr/>
          <p:nvPr/>
        </p:nvGrpSpPr>
        <p:grpSpPr>
          <a:xfrm>
            <a:off x="7754450" y="4768800"/>
            <a:ext cx="1193550" cy="205725"/>
            <a:chOff x="250425" y="4752475"/>
            <a:chExt cx="1193550" cy="205725"/>
          </a:xfrm>
        </p:grpSpPr>
        <p:grpSp>
          <p:nvGrpSpPr>
            <p:cNvPr id="1294" name="Google Shape;1294;p44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1295" name="Google Shape;1295;p44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44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44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44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44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44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44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2" name="Google Shape;1302;p44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1303" name="Google Shape;1303;p44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44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44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44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44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44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44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8"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45"/>
          <p:cNvSpPr txBox="1"/>
          <p:nvPr>
            <p:ph hasCustomPrompt="1" type="title"/>
          </p:nvPr>
        </p:nvSpPr>
        <p:spPr>
          <a:xfrm>
            <a:off x="1541863" y="889016"/>
            <a:ext cx="2710800" cy="757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12" name="Google Shape;1312;p45"/>
          <p:cNvSpPr txBox="1"/>
          <p:nvPr>
            <p:ph idx="1" type="subTitle"/>
          </p:nvPr>
        </p:nvSpPr>
        <p:spPr>
          <a:xfrm>
            <a:off x="1541863" y="1511691"/>
            <a:ext cx="27108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13" name="Google Shape;1313;p45"/>
          <p:cNvSpPr txBox="1"/>
          <p:nvPr>
            <p:ph hasCustomPrompt="1" idx="2" type="title"/>
          </p:nvPr>
        </p:nvSpPr>
        <p:spPr>
          <a:xfrm>
            <a:off x="4891338" y="924491"/>
            <a:ext cx="2710800" cy="757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14" name="Google Shape;1314;p45"/>
          <p:cNvSpPr txBox="1"/>
          <p:nvPr>
            <p:ph idx="3" type="subTitle"/>
          </p:nvPr>
        </p:nvSpPr>
        <p:spPr>
          <a:xfrm>
            <a:off x="4891338" y="1547166"/>
            <a:ext cx="27108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15" name="Google Shape;1315;p45"/>
          <p:cNvSpPr txBox="1"/>
          <p:nvPr>
            <p:ph hasCustomPrompt="1" idx="4" type="title"/>
          </p:nvPr>
        </p:nvSpPr>
        <p:spPr>
          <a:xfrm>
            <a:off x="1541863" y="3001803"/>
            <a:ext cx="2710800" cy="757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16" name="Google Shape;1316;p45"/>
          <p:cNvSpPr txBox="1"/>
          <p:nvPr>
            <p:ph idx="5" type="subTitle"/>
          </p:nvPr>
        </p:nvSpPr>
        <p:spPr>
          <a:xfrm>
            <a:off x="1541863" y="3624479"/>
            <a:ext cx="27108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1317" name="Google Shape;1317;p45"/>
          <p:cNvCxnSpPr/>
          <p:nvPr/>
        </p:nvCxnSpPr>
        <p:spPr>
          <a:xfrm>
            <a:off x="1967750" y="4777038"/>
            <a:ext cx="71763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18" name="Google Shape;1318;p45"/>
          <p:cNvGrpSpPr/>
          <p:nvPr/>
        </p:nvGrpSpPr>
        <p:grpSpPr>
          <a:xfrm>
            <a:off x="250425" y="4772875"/>
            <a:ext cx="1193550" cy="205725"/>
            <a:chOff x="250425" y="4752475"/>
            <a:chExt cx="1193550" cy="205725"/>
          </a:xfrm>
        </p:grpSpPr>
        <p:grpSp>
          <p:nvGrpSpPr>
            <p:cNvPr id="1319" name="Google Shape;1319;p45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1320" name="Google Shape;1320;p45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45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45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45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45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45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45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7" name="Google Shape;1327;p45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1328" name="Google Shape;1328;p45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45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45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45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45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45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45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35" name="Google Shape;1335;p45"/>
          <p:cNvGrpSpPr/>
          <p:nvPr/>
        </p:nvGrpSpPr>
        <p:grpSpPr>
          <a:xfrm rot="10800000">
            <a:off x="8337166" y="371497"/>
            <a:ext cx="486100" cy="1193550"/>
            <a:chOff x="8255228" y="345697"/>
            <a:chExt cx="486100" cy="1193550"/>
          </a:xfrm>
        </p:grpSpPr>
        <p:grpSp>
          <p:nvGrpSpPr>
            <p:cNvPr id="1336" name="Google Shape;1336;p45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337" name="Google Shape;1337;p45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338" name="Google Shape;1338;p45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9" name="Google Shape;1339;p45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0" name="Google Shape;1340;p45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1" name="Google Shape;1341;p45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2" name="Google Shape;1342;p45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3" name="Google Shape;1343;p45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4" name="Google Shape;1344;p45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45" name="Google Shape;1345;p45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346" name="Google Shape;1346;p45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7" name="Google Shape;1347;p45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8" name="Google Shape;1348;p45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9" name="Google Shape;1349;p45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0" name="Google Shape;1350;p45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1" name="Google Shape;1351;p45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2" name="Google Shape;1352;p45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53" name="Google Shape;1353;p45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354" name="Google Shape;1354;p45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355" name="Google Shape;1355;p45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6" name="Google Shape;1356;p45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7" name="Google Shape;1357;p45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8" name="Google Shape;1358;p45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9" name="Google Shape;1359;p45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0" name="Google Shape;1360;p45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1" name="Google Shape;1361;p45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62" name="Google Shape;1362;p45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363" name="Google Shape;1363;p45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4" name="Google Shape;1364;p45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5" name="Google Shape;1365;p45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6" name="Google Shape;1366;p45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7" name="Google Shape;1367;p45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8" name="Google Shape;1368;p45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9" name="Google Shape;1369;p45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370" name="Google Shape;1370;p45"/>
          <p:cNvSpPr txBox="1"/>
          <p:nvPr>
            <p:ph hasCustomPrompt="1" idx="6" type="title"/>
          </p:nvPr>
        </p:nvSpPr>
        <p:spPr>
          <a:xfrm>
            <a:off x="4891338" y="3001803"/>
            <a:ext cx="2710800" cy="757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71" name="Google Shape;1371;p45"/>
          <p:cNvSpPr txBox="1"/>
          <p:nvPr>
            <p:ph idx="7" type="subTitle"/>
          </p:nvPr>
        </p:nvSpPr>
        <p:spPr>
          <a:xfrm>
            <a:off x="4891338" y="3624479"/>
            <a:ext cx="27108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29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46"/>
          <p:cNvSpPr txBox="1"/>
          <p:nvPr>
            <p:ph idx="1" type="subTitle"/>
          </p:nvPr>
        </p:nvSpPr>
        <p:spPr>
          <a:xfrm>
            <a:off x="1200525" y="3948025"/>
            <a:ext cx="19374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74" name="Google Shape;1374;p46"/>
          <p:cNvSpPr txBox="1"/>
          <p:nvPr>
            <p:ph type="title"/>
          </p:nvPr>
        </p:nvSpPr>
        <p:spPr>
          <a:xfrm>
            <a:off x="945150" y="394975"/>
            <a:ext cx="6721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sp>
        <p:nvSpPr>
          <p:cNvPr id="1375" name="Google Shape;1375;p46"/>
          <p:cNvSpPr txBox="1"/>
          <p:nvPr>
            <p:ph idx="2" type="subTitle"/>
          </p:nvPr>
        </p:nvSpPr>
        <p:spPr>
          <a:xfrm>
            <a:off x="3603300" y="3948025"/>
            <a:ext cx="19374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76" name="Google Shape;1376;p46"/>
          <p:cNvSpPr txBox="1"/>
          <p:nvPr>
            <p:ph hasCustomPrompt="1" idx="3" type="title"/>
          </p:nvPr>
        </p:nvSpPr>
        <p:spPr>
          <a:xfrm>
            <a:off x="1200525" y="1880750"/>
            <a:ext cx="1937400" cy="757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77" name="Google Shape;1377;p46"/>
          <p:cNvSpPr txBox="1"/>
          <p:nvPr>
            <p:ph hasCustomPrompt="1" idx="4" type="title"/>
          </p:nvPr>
        </p:nvSpPr>
        <p:spPr>
          <a:xfrm>
            <a:off x="3603308" y="1880750"/>
            <a:ext cx="1937400" cy="757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78" name="Google Shape;1378;p46"/>
          <p:cNvSpPr txBox="1"/>
          <p:nvPr>
            <p:ph idx="5" type="subTitle"/>
          </p:nvPr>
        </p:nvSpPr>
        <p:spPr>
          <a:xfrm>
            <a:off x="6006075" y="3948025"/>
            <a:ext cx="19374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79" name="Google Shape;1379;p46"/>
          <p:cNvSpPr txBox="1"/>
          <p:nvPr>
            <p:ph hasCustomPrompt="1" idx="6" type="title"/>
          </p:nvPr>
        </p:nvSpPr>
        <p:spPr>
          <a:xfrm>
            <a:off x="6006083" y="1880750"/>
            <a:ext cx="1937400" cy="757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80" name="Google Shape;1380;p46"/>
          <p:cNvSpPr txBox="1"/>
          <p:nvPr>
            <p:ph idx="7" type="title"/>
          </p:nvPr>
        </p:nvSpPr>
        <p:spPr>
          <a:xfrm>
            <a:off x="3603300" y="3279725"/>
            <a:ext cx="1937400" cy="6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81" name="Google Shape;1381;p46"/>
          <p:cNvSpPr txBox="1"/>
          <p:nvPr>
            <p:ph idx="8" type="title"/>
          </p:nvPr>
        </p:nvSpPr>
        <p:spPr>
          <a:xfrm>
            <a:off x="1200525" y="3279725"/>
            <a:ext cx="1937400" cy="6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82" name="Google Shape;1382;p46"/>
          <p:cNvSpPr txBox="1"/>
          <p:nvPr>
            <p:ph idx="9" type="title"/>
          </p:nvPr>
        </p:nvSpPr>
        <p:spPr>
          <a:xfrm>
            <a:off x="6006075" y="3279725"/>
            <a:ext cx="1937400" cy="6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1383" name="Google Shape;1383;p46"/>
          <p:cNvGrpSpPr/>
          <p:nvPr/>
        </p:nvGrpSpPr>
        <p:grpSpPr>
          <a:xfrm rot="-5400000">
            <a:off x="8110503" y="908422"/>
            <a:ext cx="1193550" cy="68100"/>
            <a:chOff x="557300" y="431950"/>
            <a:chExt cx="1193550" cy="68100"/>
          </a:xfrm>
        </p:grpSpPr>
        <p:sp>
          <p:nvSpPr>
            <p:cNvPr id="1384" name="Google Shape;1384;p46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6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6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6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6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6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6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91" name="Google Shape;1391;p46"/>
          <p:cNvCxnSpPr/>
          <p:nvPr/>
        </p:nvCxnSpPr>
        <p:spPr>
          <a:xfrm>
            <a:off x="8707275" y="1743775"/>
            <a:ext cx="0" cy="351690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2" name="Google Shape;1392;p46"/>
          <p:cNvCxnSpPr/>
          <p:nvPr/>
        </p:nvCxnSpPr>
        <p:spPr>
          <a:xfrm>
            <a:off x="-560741" y="4643550"/>
            <a:ext cx="17787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3">
  <p:cSld name="CUSTOM_30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47"/>
          <p:cNvSpPr txBox="1"/>
          <p:nvPr>
            <p:ph idx="1" type="subTitle"/>
          </p:nvPr>
        </p:nvSpPr>
        <p:spPr>
          <a:xfrm>
            <a:off x="1419075" y="1475725"/>
            <a:ext cx="25920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95" name="Google Shape;1395;p47"/>
          <p:cNvSpPr txBox="1"/>
          <p:nvPr>
            <p:ph type="title"/>
          </p:nvPr>
        </p:nvSpPr>
        <p:spPr>
          <a:xfrm>
            <a:off x="945150" y="394975"/>
            <a:ext cx="6721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sp>
        <p:nvSpPr>
          <p:cNvPr id="1396" name="Google Shape;1396;p47"/>
          <p:cNvSpPr txBox="1"/>
          <p:nvPr>
            <p:ph idx="2" type="subTitle"/>
          </p:nvPr>
        </p:nvSpPr>
        <p:spPr>
          <a:xfrm>
            <a:off x="1419200" y="3877975"/>
            <a:ext cx="25920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97" name="Google Shape;1397;p47"/>
          <p:cNvSpPr txBox="1"/>
          <p:nvPr>
            <p:ph hasCustomPrompt="1" idx="3" type="title"/>
          </p:nvPr>
        </p:nvSpPr>
        <p:spPr>
          <a:xfrm>
            <a:off x="4011075" y="1349725"/>
            <a:ext cx="1531800" cy="58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98" name="Google Shape;1398;p47"/>
          <p:cNvSpPr txBox="1"/>
          <p:nvPr>
            <p:ph hasCustomPrompt="1" idx="4" type="title"/>
          </p:nvPr>
        </p:nvSpPr>
        <p:spPr>
          <a:xfrm>
            <a:off x="4010975" y="2518038"/>
            <a:ext cx="1531800" cy="58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99" name="Google Shape;1399;p47"/>
          <p:cNvSpPr txBox="1"/>
          <p:nvPr>
            <p:ph idx="5" type="subTitle"/>
          </p:nvPr>
        </p:nvSpPr>
        <p:spPr>
          <a:xfrm>
            <a:off x="1418900" y="2676750"/>
            <a:ext cx="25920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400" name="Google Shape;1400;p47"/>
          <p:cNvSpPr txBox="1"/>
          <p:nvPr>
            <p:ph hasCustomPrompt="1" idx="6" type="title"/>
          </p:nvPr>
        </p:nvSpPr>
        <p:spPr>
          <a:xfrm>
            <a:off x="4011075" y="3750825"/>
            <a:ext cx="1531800" cy="58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01" name="Google Shape;1401;p47"/>
          <p:cNvSpPr txBox="1"/>
          <p:nvPr>
            <p:ph idx="7" type="title"/>
          </p:nvPr>
        </p:nvSpPr>
        <p:spPr>
          <a:xfrm>
            <a:off x="1011275" y="3660575"/>
            <a:ext cx="2999700" cy="2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02" name="Google Shape;1402;p47"/>
          <p:cNvSpPr txBox="1"/>
          <p:nvPr>
            <p:ph idx="8" type="title"/>
          </p:nvPr>
        </p:nvSpPr>
        <p:spPr>
          <a:xfrm>
            <a:off x="1011275" y="2467050"/>
            <a:ext cx="2999700" cy="2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03" name="Google Shape;1403;p47"/>
          <p:cNvSpPr txBox="1"/>
          <p:nvPr>
            <p:ph idx="9" type="title"/>
          </p:nvPr>
        </p:nvSpPr>
        <p:spPr>
          <a:xfrm>
            <a:off x="1011375" y="1266025"/>
            <a:ext cx="2999700" cy="2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cxnSp>
        <p:nvCxnSpPr>
          <p:cNvPr id="1404" name="Google Shape;1404;p47"/>
          <p:cNvCxnSpPr/>
          <p:nvPr/>
        </p:nvCxnSpPr>
        <p:spPr>
          <a:xfrm>
            <a:off x="-560741" y="4643550"/>
            <a:ext cx="98895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05" name="Google Shape;1405;p47"/>
          <p:cNvGrpSpPr/>
          <p:nvPr/>
        </p:nvGrpSpPr>
        <p:grpSpPr>
          <a:xfrm>
            <a:off x="3975225" y="4910500"/>
            <a:ext cx="1193550" cy="68100"/>
            <a:chOff x="557300" y="431950"/>
            <a:chExt cx="1193550" cy="68100"/>
          </a:xfrm>
        </p:grpSpPr>
        <p:sp>
          <p:nvSpPr>
            <p:cNvPr id="1406" name="Google Shape;1406;p47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7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7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7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47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7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7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13" name="Google Shape;1413;p47"/>
          <p:cNvCxnSpPr/>
          <p:nvPr/>
        </p:nvCxnSpPr>
        <p:spPr>
          <a:xfrm>
            <a:off x="4984100" y="481298"/>
            <a:ext cx="4254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14" name="Google Shape;1414;p47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1415" name="Google Shape;1415;p47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416" name="Google Shape;1416;p47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417" name="Google Shape;1417;p47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418" name="Google Shape;1418;p47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419" name="Google Shape;1419;p47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420" name="Google Shape;1420;p47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421" name="Google Shape;1421;p47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31"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48"/>
          <p:cNvSpPr txBox="1"/>
          <p:nvPr>
            <p:ph hasCustomPrompt="1" type="title"/>
          </p:nvPr>
        </p:nvSpPr>
        <p:spPr>
          <a:xfrm>
            <a:off x="0" y="1633775"/>
            <a:ext cx="4425600" cy="11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24" name="Google Shape;1424;p48"/>
          <p:cNvSpPr txBox="1"/>
          <p:nvPr>
            <p:ph idx="1" type="subTitle"/>
          </p:nvPr>
        </p:nvSpPr>
        <p:spPr>
          <a:xfrm>
            <a:off x="596600" y="2752500"/>
            <a:ext cx="3384300" cy="6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1425" name="Google Shape;1425;p48"/>
          <p:cNvCxnSpPr/>
          <p:nvPr/>
        </p:nvCxnSpPr>
        <p:spPr>
          <a:xfrm>
            <a:off x="-560741" y="4643550"/>
            <a:ext cx="32574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26" name="Google Shape;1426;p48"/>
          <p:cNvGrpSpPr/>
          <p:nvPr/>
        </p:nvGrpSpPr>
        <p:grpSpPr>
          <a:xfrm>
            <a:off x="250425" y="4910500"/>
            <a:ext cx="1193550" cy="68100"/>
            <a:chOff x="557300" y="431950"/>
            <a:chExt cx="1193550" cy="68100"/>
          </a:xfrm>
        </p:grpSpPr>
        <p:sp>
          <p:nvSpPr>
            <p:cNvPr id="1427" name="Google Shape;1427;p48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34" name="Google Shape;1434;p48"/>
          <p:cNvCxnSpPr/>
          <p:nvPr/>
        </p:nvCxnSpPr>
        <p:spPr>
          <a:xfrm>
            <a:off x="6335100" y="944800"/>
            <a:ext cx="2808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35" name="Google Shape;1435;p48"/>
          <p:cNvGrpSpPr/>
          <p:nvPr/>
        </p:nvGrpSpPr>
        <p:grpSpPr>
          <a:xfrm rot="-5400000">
            <a:off x="8062841" y="-116153"/>
            <a:ext cx="486100" cy="1193550"/>
            <a:chOff x="8255228" y="345697"/>
            <a:chExt cx="486100" cy="1193550"/>
          </a:xfrm>
        </p:grpSpPr>
        <p:grpSp>
          <p:nvGrpSpPr>
            <p:cNvPr id="1436" name="Google Shape;1436;p48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437" name="Google Shape;1437;p48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438" name="Google Shape;1438;p4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9" name="Google Shape;1439;p4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0" name="Google Shape;1440;p4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1" name="Google Shape;1441;p4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2" name="Google Shape;1442;p4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3" name="Google Shape;1443;p4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4" name="Google Shape;1444;p4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45" name="Google Shape;1445;p48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446" name="Google Shape;1446;p4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7" name="Google Shape;1447;p4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8" name="Google Shape;1448;p4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9" name="Google Shape;1449;p4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0" name="Google Shape;1450;p4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1" name="Google Shape;1451;p4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2" name="Google Shape;1452;p4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53" name="Google Shape;1453;p48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454" name="Google Shape;1454;p48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455" name="Google Shape;1455;p4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6" name="Google Shape;1456;p4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7" name="Google Shape;1457;p4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8" name="Google Shape;1458;p4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9" name="Google Shape;1459;p4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0" name="Google Shape;1460;p4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1" name="Google Shape;1461;p4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62" name="Google Shape;1462;p48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463" name="Google Shape;1463;p4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4" name="Google Shape;1464;p4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5" name="Google Shape;1465;p4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6" name="Google Shape;1466;p4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7" name="Google Shape;1467;p4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8" name="Google Shape;1468;p4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9" name="Google Shape;1469;p4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32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49"/>
          <p:cNvSpPr txBox="1"/>
          <p:nvPr>
            <p:ph type="title"/>
          </p:nvPr>
        </p:nvSpPr>
        <p:spPr>
          <a:xfrm>
            <a:off x="944000" y="2953275"/>
            <a:ext cx="1670700" cy="62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72" name="Google Shape;1472;p49"/>
          <p:cNvSpPr txBox="1"/>
          <p:nvPr>
            <p:ph idx="1" type="subTitle"/>
          </p:nvPr>
        </p:nvSpPr>
        <p:spPr>
          <a:xfrm>
            <a:off x="944011" y="3510351"/>
            <a:ext cx="16707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473" name="Google Shape;1473;p49"/>
          <p:cNvSpPr txBox="1"/>
          <p:nvPr>
            <p:ph idx="2"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sp>
        <p:nvSpPr>
          <p:cNvPr id="1474" name="Google Shape;1474;p49"/>
          <p:cNvSpPr txBox="1"/>
          <p:nvPr>
            <p:ph idx="3" type="title"/>
          </p:nvPr>
        </p:nvSpPr>
        <p:spPr>
          <a:xfrm>
            <a:off x="2805765" y="2953275"/>
            <a:ext cx="1670700" cy="62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75" name="Google Shape;1475;p49"/>
          <p:cNvSpPr txBox="1"/>
          <p:nvPr>
            <p:ph idx="4" type="subTitle"/>
          </p:nvPr>
        </p:nvSpPr>
        <p:spPr>
          <a:xfrm>
            <a:off x="2805771" y="3510351"/>
            <a:ext cx="16707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476" name="Google Shape;1476;p49"/>
          <p:cNvSpPr txBox="1"/>
          <p:nvPr>
            <p:ph idx="5" type="title"/>
          </p:nvPr>
        </p:nvSpPr>
        <p:spPr>
          <a:xfrm>
            <a:off x="4667530" y="2953275"/>
            <a:ext cx="1670700" cy="62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77" name="Google Shape;1477;p49"/>
          <p:cNvSpPr txBox="1"/>
          <p:nvPr>
            <p:ph idx="6" type="subTitle"/>
          </p:nvPr>
        </p:nvSpPr>
        <p:spPr>
          <a:xfrm>
            <a:off x="4667531" y="3510351"/>
            <a:ext cx="16707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478" name="Google Shape;1478;p49"/>
          <p:cNvSpPr txBox="1"/>
          <p:nvPr>
            <p:ph idx="7" type="title"/>
          </p:nvPr>
        </p:nvSpPr>
        <p:spPr>
          <a:xfrm>
            <a:off x="6529295" y="2953275"/>
            <a:ext cx="1670700" cy="62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79" name="Google Shape;1479;p49"/>
          <p:cNvSpPr txBox="1"/>
          <p:nvPr>
            <p:ph idx="8" type="subTitle"/>
          </p:nvPr>
        </p:nvSpPr>
        <p:spPr>
          <a:xfrm>
            <a:off x="6529291" y="3510351"/>
            <a:ext cx="16707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1480" name="Google Shape;1480;p49"/>
          <p:cNvCxnSpPr/>
          <p:nvPr/>
        </p:nvCxnSpPr>
        <p:spPr>
          <a:xfrm>
            <a:off x="1967750" y="4777038"/>
            <a:ext cx="71763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81" name="Google Shape;1481;p49"/>
          <p:cNvGrpSpPr/>
          <p:nvPr/>
        </p:nvGrpSpPr>
        <p:grpSpPr>
          <a:xfrm>
            <a:off x="250425" y="4772875"/>
            <a:ext cx="1193550" cy="205725"/>
            <a:chOff x="250425" y="4752475"/>
            <a:chExt cx="1193550" cy="205725"/>
          </a:xfrm>
        </p:grpSpPr>
        <p:grpSp>
          <p:nvGrpSpPr>
            <p:cNvPr id="1482" name="Google Shape;1482;p49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1483" name="Google Shape;1483;p49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49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49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49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49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49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49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0" name="Google Shape;1490;p49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1491" name="Google Shape;1491;p49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49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49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49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49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6" name="Google Shape;1496;p49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49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1498" name="Google Shape;1498;p49"/>
          <p:cNvCxnSpPr/>
          <p:nvPr/>
        </p:nvCxnSpPr>
        <p:spPr>
          <a:xfrm>
            <a:off x="4984100" y="481298"/>
            <a:ext cx="4254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99" name="Google Shape;1499;p49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1500" name="Google Shape;1500;p49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06" name="Google Shape;1506;p49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3"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50"/>
          <p:cNvSpPr txBox="1"/>
          <p:nvPr>
            <p:ph type="title"/>
          </p:nvPr>
        </p:nvSpPr>
        <p:spPr>
          <a:xfrm>
            <a:off x="5592600" y="1478463"/>
            <a:ext cx="26040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50"/>
              <a:buNone/>
              <a:defRPr sz="215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09" name="Google Shape;1509;p50"/>
          <p:cNvSpPr txBox="1"/>
          <p:nvPr>
            <p:ph idx="1" type="subTitle"/>
          </p:nvPr>
        </p:nvSpPr>
        <p:spPr>
          <a:xfrm>
            <a:off x="5592600" y="2381934"/>
            <a:ext cx="2547600" cy="12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1510" name="Google Shape;1510;p50"/>
          <p:cNvCxnSpPr/>
          <p:nvPr/>
        </p:nvCxnSpPr>
        <p:spPr>
          <a:xfrm>
            <a:off x="-560741" y="4643550"/>
            <a:ext cx="98895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11" name="Google Shape;1511;p50"/>
          <p:cNvGrpSpPr/>
          <p:nvPr/>
        </p:nvGrpSpPr>
        <p:grpSpPr>
          <a:xfrm>
            <a:off x="3975225" y="4910500"/>
            <a:ext cx="1193550" cy="68100"/>
            <a:chOff x="557300" y="431950"/>
            <a:chExt cx="1193550" cy="68100"/>
          </a:xfrm>
        </p:grpSpPr>
        <p:sp>
          <p:nvSpPr>
            <p:cNvPr id="1512" name="Google Shape;1512;p50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50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50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50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50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50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50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19" name="Google Shape;1519;p50"/>
          <p:cNvCxnSpPr/>
          <p:nvPr/>
        </p:nvCxnSpPr>
        <p:spPr>
          <a:xfrm>
            <a:off x="4984100" y="481298"/>
            <a:ext cx="4254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20" name="Google Shape;1520;p50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1521" name="Google Shape;1521;p50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22" name="Google Shape;1522;p50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23" name="Google Shape;1523;p50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25" name="Google Shape;1525;p50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26" name="Google Shape;1526;p50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27" name="Google Shape;1527;p50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/>
          <p:nvPr>
            <p:ph type="title"/>
          </p:nvPr>
        </p:nvSpPr>
        <p:spPr>
          <a:xfrm>
            <a:off x="945150" y="394975"/>
            <a:ext cx="45084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cxnSp>
        <p:nvCxnSpPr>
          <p:cNvPr id="91" name="Google Shape;91;p6"/>
          <p:cNvCxnSpPr/>
          <p:nvPr/>
        </p:nvCxnSpPr>
        <p:spPr>
          <a:xfrm>
            <a:off x="-560741" y="4643550"/>
            <a:ext cx="98895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2" name="Google Shape;92;p6"/>
          <p:cNvGrpSpPr/>
          <p:nvPr/>
        </p:nvGrpSpPr>
        <p:grpSpPr>
          <a:xfrm>
            <a:off x="3975225" y="4910500"/>
            <a:ext cx="1193550" cy="68100"/>
            <a:chOff x="557300" y="431950"/>
            <a:chExt cx="1193550" cy="68100"/>
          </a:xfrm>
        </p:grpSpPr>
        <p:sp>
          <p:nvSpPr>
            <p:cNvPr id="93" name="Google Shape;93;p6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00" name="Google Shape;100;p6"/>
          <p:cNvCxnSpPr/>
          <p:nvPr/>
        </p:nvCxnSpPr>
        <p:spPr>
          <a:xfrm>
            <a:off x="4984100" y="481298"/>
            <a:ext cx="4254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1" name="Google Shape;101;p6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102" name="Google Shape;102;p6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4"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51"/>
          <p:cNvSpPr txBox="1"/>
          <p:nvPr>
            <p:ph type="title"/>
          </p:nvPr>
        </p:nvSpPr>
        <p:spPr>
          <a:xfrm>
            <a:off x="957450" y="1478463"/>
            <a:ext cx="26040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50"/>
              <a:buNone/>
              <a:defRPr sz="215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30" name="Google Shape;1530;p51"/>
          <p:cNvSpPr txBox="1"/>
          <p:nvPr>
            <p:ph idx="1" type="subTitle"/>
          </p:nvPr>
        </p:nvSpPr>
        <p:spPr>
          <a:xfrm>
            <a:off x="957450" y="2381934"/>
            <a:ext cx="2547600" cy="12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grpSp>
        <p:nvGrpSpPr>
          <p:cNvPr id="1531" name="Google Shape;1531;p51"/>
          <p:cNvGrpSpPr/>
          <p:nvPr/>
        </p:nvGrpSpPr>
        <p:grpSpPr>
          <a:xfrm rot="-5400000">
            <a:off x="8110503" y="908422"/>
            <a:ext cx="1193550" cy="68100"/>
            <a:chOff x="557300" y="431950"/>
            <a:chExt cx="1193550" cy="68100"/>
          </a:xfrm>
        </p:grpSpPr>
        <p:sp>
          <p:nvSpPr>
            <p:cNvPr id="1532" name="Google Shape;1532;p51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39" name="Google Shape;1539;p51"/>
          <p:cNvCxnSpPr/>
          <p:nvPr/>
        </p:nvCxnSpPr>
        <p:spPr>
          <a:xfrm>
            <a:off x="8707275" y="1743775"/>
            <a:ext cx="0" cy="351690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0" name="Google Shape;1540;p51"/>
          <p:cNvCxnSpPr/>
          <p:nvPr/>
        </p:nvCxnSpPr>
        <p:spPr>
          <a:xfrm>
            <a:off x="-560741" y="4643550"/>
            <a:ext cx="32574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41" name="Google Shape;1541;p51"/>
          <p:cNvGrpSpPr/>
          <p:nvPr/>
        </p:nvGrpSpPr>
        <p:grpSpPr>
          <a:xfrm>
            <a:off x="250425" y="4910500"/>
            <a:ext cx="1193550" cy="68100"/>
            <a:chOff x="557300" y="431950"/>
            <a:chExt cx="1193550" cy="68100"/>
          </a:xfrm>
        </p:grpSpPr>
        <p:sp>
          <p:nvSpPr>
            <p:cNvPr id="1542" name="Google Shape;1542;p51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35"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52"/>
          <p:cNvSpPr txBox="1"/>
          <p:nvPr>
            <p:ph type="title"/>
          </p:nvPr>
        </p:nvSpPr>
        <p:spPr>
          <a:xfrm>
            <a:off x="5592600" y="1478463"/>
            <a:ext cx="26040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50"/>
              <a:buNone/>
              <a:defRPr sz="215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1" name="Google Shape;1551;p52"/>
          <p:cNvSpPr txBox="1"/>
          <p:nvPr>
            <p:ph idx="1" type="subTitle"/>
          </p:nvPr>
        </p:nvSpPr>
        <p:spPr>
          <a:xfrm>
            <a:off x="5592600" y="2381934"/>
            <a:ext cx="2547600" cy="12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1552" name="Google Shape;1552;p52"/>
          <p:cNvCxnSpPr/>
          <p:nvPr/>
        </p:nvCxnSpPr>
        <p:spPr>
          <a:xfrm>
            <a:off x="1967750" y="4777038"/>
            <a:ext cx="71763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53" name="Google Shape;1553;p52"/>
          <p:cNvGrpSpPr/>
          <p:nvPr/>
        </p:nvGrpSpPr>
        <p:grpSpPr>
          <a:xfrm>
            <a:off x="250425" y="4772875"/>
            <a:ext cx="1193550" cy="205725"/>
            <a:chOff x="250425" y="4752475"/>
            <a:chExt cx="1193550" cy="205725"/>
          </a:xfrm>
        </p:grpSpPr>
        <p:grpSp>
          <p:nvGrpSpPr>
            <p:cNvPr id="1554" name="Google Shape;1554;p52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1555" name="Google Shape;1555;p52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52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52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52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52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52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52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2" name="Google Shape;1562;p52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1563" name="Google Shape;1563;p52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52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52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52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52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52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52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1570" name="Google Shape;1570;p52"/>
          <p:cNvCxnSpPr/>
          <p:nvPr/>
        </p:nvCxnSpPr>
        <p:spPr>
          <a:xfrm>
            <a:off x="6335100" y="944800"/>
            <a:ext cx="2808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71" name="Google Shape;1571;p52"/>
          <p:cNvGrpSpPr/>
          <p:nvPr/>
        </p:nvGrpSpPr>
        <p:grpSpPr>
          <a:xfrm rot="-5400000">
            <a:off x="8062841" y="-116153"/>
            <a:ext cx="486100" cy="1193550"/>
            <a:chOff x="8255228" y="345697"/>
            <a:chExt cx="486100" cy="1193550"/>
          </a:xfrm>
        </p:grpSpPr>
        <p:grpSp>
          <p:nvGrpSpPr>
            <p:cNvPr id="1572" name="Google Shape;1572;p52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573" name="Google Shape;1573;p52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574" name="Google Shape;1574;p5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5" name="Google Shape;1575;p5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6" name="Google Shape;1576;p5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7" name="Google Shape;1577;p5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8" name="Google Shape;1578;p5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9" name="Google Shape;1579;p5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0" name="Google Shape;1580;p5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81" name="Google Shape;1581;p52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582" name="Google Shape;1582;p5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3" name="Google Shape;1583;p5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4" name="Google Shape;1584;p5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5" name="Google Shape;1585;p5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6" name="Google Shape;1586;p5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7" name="Google Shape;1587;p5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8" name="Google Shape;1588;p5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589" name="Google Shape;1589;p52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590" name="Google Shape;1590;p52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591" name="Google Shape;1591;p5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2" name="Google Shape;1592;p5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3" name="Google Shape;1593;p5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4" name="Google Shape;1594;p5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5" name="Google Shape;1595;p5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6" name="Google Shape;1596;p5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7" name="Google Shape;1597;p5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98" name="Google Shape;1598;p52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599" name="Google Shape;1599;p5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0" name="Google Shape;1600;p5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1" name="Google Shape;1601;p5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2" name="Google Shape;1602;p5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3" name="Google Shape;1603;p5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4" name="Google Shape;1604;p5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5" name="Google Shape;1605;p5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36"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53"/>
          <p:cNvSpPr txBox="1"/>
          <p:nvPr>
            <p:ph type="title"/>
          </p:nvPr>
        </p:nvSpPr>
        <p:spPr>
          <a:xfrm>
            <a:off x="1246400" y="3537150"/>
            <a:ext cx="21780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150"/>
              <a:buNone/>
              <a:defRPr sz="215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08" name="Google Shape;1608;p53"/>
          <p:cNvSpPr txBox="1"/>
          <p:nvPr>
            <p:ph idx="1" type="subTitle"/>
          </p:nvPr>
        </p:nvSpPr>
        <p:spPr>
          <a:xfrm>
            <a:off x="3629550" y="3568950"/>
            <a:ext cx="45966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grpSp>
        <p:nvGrpSpPr>
          <p:cNvPr id="1609" name="Google Shape;1609;p53"/>
          <p:cNvGrpSpPr/>
          <p:nvPr/>
        </p:nvGrpSpPr>
        <p:grpSpPr>
          <a:xfrm rot="-5400000">
            <a:off x="8110503" y="908422"/>
            <a:ext cx="1193550" cy="68100"/>
            <a:chOff x="557300" y="431950"/>
            <a:chExt cx="1193550" cy="68100"/>
          </a:xfrm>
        </p:grpSpPr>
        <p:sp>
          <p:nvSpPr>
            <p:cNvPr id="1610" name="Google Shape;1610;p53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53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53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53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53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53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53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617" name="Google Shape;1617;p53"/>
          <p:cNvCxnSpPr/>
          <p:nvPr/>
        </p:nvCxnSpPr>
        <p:spPr>
          <a:xfrm>
            <a:off x="8707275" y="1743775"/>
            <a:ext cx="0" cy="351690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8" name="Google Shape;1618;p53"/>
          <p:cNvCxnSpPr/>
          <p:nvPr/>
        </p:nvCxnSpPr>
        <p:spPr>
          <a:xfrm>
            <a:off x="-560741" y="4643550"/>
            <a:ext cx="32574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19" name="Google Shape;1619;p53"/>
          <p:cNvGrpSpPr/>
          <p:nvPr/>
        </p:nvGrpSpPr>
        <p:grpSpPr>
          <a:xfrm>
            <a:off x="250425" y="4910500"/>
            <a:ext cx="1193550" cy="68100"/>
            <a:chOff x="557300" y="431950"/>
            <a:chExt cx="1193550" cy="68100"/>
          </a:xfrm>
        </p:grpSpPr>
        <p:sp>
          <p:nvSpPr>
            <p:cNvPr id="1620" name="Google Shape;1620;p53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53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53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53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53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53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53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SECTION_TITLE_AND_DESCRIPTION_1_1_3_3"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54"/>
          <p:cNvSpPr txBox="1"/>
          <p:nvPr>
            <p:ph type="title"/>
          </p:nvPr>
        </p:nvSpPr>
        <p:spPr>
          <a:xfrm>
            <a:off x="953100" y="3326550"/>
            <a:ext cx="2028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29" name="Google Shape;1629;p54"/>
          <p:cNvSpPr txBox="1"/>
          <p:nvPr>
            <p:ph idx="1" type="subTitle"/>
          </p:nvPr>
        </p:nvSpPr>
        <p:spPr>
          <a:xfrm>
            <a:off x="953100" y="3676600"/>
            <a:ext cx="2028900" cy="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630" name="Google Shape;1630;p54"/>
          <p:cNvSpPr txBox="1"/>
          <p:nvPr>
            <p:ph idx="2"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sp>
        <p:nvSpPr>
          <p:cNvPr id="1631" name="Google Shape;1631;p54"/>
          <p:cNvSpPr txBox="1"/>
          <p:nvPr>
            <p:ph idx="3" type="title"/>
          </p:nvPr>
        </p:nvSpPr>
        <p:spPr>
          <a:xfrm>
            <a:off x="3557549" y="3326550"/>
            <a:ext cx="2028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32" name="Google Shape;1632;p54"/>
          <p:cNvSpPr txBox="1"/>
          <p:nvPr>
            <p:ph idx="4" type="subTitle"/>
          </p:nvPr>
        </p:nvSpPr>
        <p:spPr>
          <a:xfrm>
            <a:off x="3557550" y="3676600"/>
            <a:ext cx="2028900" cy="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633" name="Google Shape;1633;p54"/>
          <p:cNvSpPr txBox="1"/>
          <p:nvPr>
            <p:ph idx="5" type="title"/>
          </p:nvPr>
        </p:nvSpPr>
        <p:spPr>
          <a:xfrm>
            <a:off x="6161999" y="3326550"/>
            <a:ext cx="2028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34" name="Google Shape;1634;p54"/>
          <p:cNvSpPr txBox="1"/>
          <p:nvPr>
            <p:ph idx="6" type="subTitle"/>
          </p:nvPr>
        </p:nvSpPr>
        <p:spPr>
          <a:xfrm>
            <a:off x="6162000" y="3676600"/>
            <a:ext cx="2028900" cy="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635" name="Google Shape;1635;p54"/>
          <p:cNvSpPr txBox="1"/>
          <p:nvPr>
            <p:ph idx="7" type="title"/>
          </p:nvPr>
        </p:nvSpPr>
        <p:spPr>
          <a:xfrm>
            <a:off x="953100" y="1679275"/>
            <a:ext cx="2028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36" name="Google Shape;1636;p54"/>
          <p:cNvSpPr txBox="1"/>
          <p:nvPr>
            <p:ph idx="8" type="subTitle"/>
          </p:nvPr>
        </p:nvSpPr>
        <p:spPr>
          <a:xfrm>
            <a:off x="953100" y="2029325"/>
            <a:ext cx="2028900" cy="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637" name="Google Shape;1637;p54"/>
          <p:cNvSpPr txBox="1"/>
          <p:nvPr>
            <p:ph idx="9" type="title"/>
          </p:nvPr>
        </p:nvSpPr>
        <p:spPr>
          <a:xfrm>
            <a:off x="3557549" y="1679275"/>
            <a:ext cx="2028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38" name="Google Shape;1638;p54"/>
          <p:cNvSpPr txBox="1"/>
          <p:nvPr>
            <p:ph idx="13" type="subTitle"/>
          </p:nvPr>
        </p:nvSpPr>
        <p:spPr>
          <a:xfrm>
            <a:off x="3557550" y="2029325"/>
            <a:ext cx="2028900" cy="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639" name="Google Shape;1639;p54"/>
          <p:cNvSpPr txBox="1"/>
          <p:nvPr>
            <p:ph idx="14" type="title"/>
          </p:nvPr>
        </p:nvSpPr>
        <p:spPr>
          <a:xfrm>
            <a:off x="6161999" y="1679275"/>
            <a:ext cx="2028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b="1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b="1" sz="4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40" name="Google Shape;1640;p54"/>
          <p:cNvSpPr txBox="1"/>
          <p:nvPr>
            <p:ph idx="15" type="subTitle"/>
          </p:nvPr>
        </p:nvSpPr>
        <p:spPr>
          <a:xfrm>
            <a:off x="6162000" y="2029325"/>
            <a:ext cx="2028900" cy="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1641" name="Google Shape;1641;p54"/>
          <p:cNvCxnSpPr/>
          <p:nvPr/>
        </p:nvCxnSpPr>
        <p:spPr>
          <a:xfrm>
            <a:off x="4984100" y="481298"/>
            <a:ext cx="42549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42" name="Google Shape;1642;p54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1643" name="Google Shape;1643;p54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4" name="Google Shape;1644;p54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5" name="Google Shape;1645;p54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6" name="Google Shape;1646;p54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7" name="Google Shape;1647;p54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8" name="Google Shape;1648;p54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49" name="Google Shape;1649;p54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650" name="Google Shape;1650;p54"/>
          <p:cNvGrpSpPr/>
          <p:nvPr/>
        </p:nvGrpSpPr>
        <p:grpSpPr>
          <a:xfrm>
            <a:off x="3975225" y="4910500"/>
            <a:ext cx="1193550" cy="68100"/>
            <a:chOff x="557300" y="431950"/>
            <a:chExt cx="1193550" cy="68100"/>
          </a:xfrm>
        </p:grpSpPr>
        <p:sp>
          <p:nvSpPr>
            <p:cNvPr id="1651" name="Google Shape;1651;p54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4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54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54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54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54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54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7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55"/>
          <p:cNvSpPr txBox="1"/>
          <p:nvPr>
            <p:ph type="title"/>
          </p:nvPr>
        </p:nvSpPr>
        <p:spPr>
          <a:xfrm>
            <a:off x="945150" y="683698"/>
            <a:ext cx="4182600" cy="7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60" name="Google Shape;1660;p55"/>
          <p:cNvSpPr txBox="1"/>
          <p:nvPr>
            <p:ph idx="1" type="subTitle"/>
          </p:nvPr>
        </p:nvSpPr>
        <p:spPr>
          <a:xfrm>
            <a:off x="945150" y="1435700"/>
            <a:ext cx="30282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  <p:grpSp>
        <p:nvGrpSpPr>
          <p:cNvPr id="1661" name="Google Shape;1661;p55"/>
          <p:cNvGrpSpPr/>
          <p:nvPr/>
        </p:nvGrpSpPr>
        <p:grpSpPr>
          <a:xfrm rot="-5400000">
            <a:off x="8110503" y="908422"/>
            <a:ext cx="1193550" cy="68100"/>
            <a:chOff x="557300" y="431950"/>
            <a:chExt cx="1193550" cy="68100"/>
          </a:xfrm>
        </p:grpSpPr>
        <p:sp>
          <p:nvSpPr>
            <p:cNvPr id="1662" name="Google Shape;1662;p55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55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55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5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5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5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5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669" name="Google Shape;1669;p55"/>
          <p:cNvCxnSpPr/>
          <p:nvPr/>
        </p:nvCxnSpPr>
        <p:spPr>
          <a:xfrm>
            <a:off x="8707275" y="1743775"/>
            <a:ext cx="0" cy="351690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0" name="Google Shape;1670;p55"/>
          <p:cNvCxnSpPr/>
          <p:nvPr/>
        </p:nvCxnSpPr>
        <p:spPr>
          <a:xfrm>
            <a:off x="-560741" y="4643550"/>
            <a:ext cx="32574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71" name="Google Shape;1671;p55"/>
          <p:cNvGrpSpPr/>
          <p:nvPr/>
        </p:nvGrpSpPr>
        <p:grpSpPr>
          <a:xfrm>
            <a:off x="250425" y="4910500"/>
            <a:ext cx="1193550" cy="68100"/>
            <a:chOff x="557300" y="431950"/>
            <a:chExt cx="1193550" cy="68100"/>
          </a:xfrm>
        </p:grpSpPr>
        <p:sp>
          <p:nvSpPr>
            <p:cNvPr id="1672" name="Google Shape;1672;p55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55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5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5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55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55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55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9" name="Google Shape;1679;p55"/>
          <p:cNvSpPr txBox="1"/>
          <p:nvPr/>
        </p:nvSpPr>
        <p:spPr>
          <a:xfrm>
            <a:off x="945150" y="3274850"/>
            <a:ext cx="32574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000">
                <a:solidFill>
                  <a:schemeClr val="accent3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000">
                <a:solidFill>
                  <a:schemeClr val="accent3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000">
                <a:solidFill>
                  <a:schemeClr val="accent3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000">
              <a:solidFill>
                <a:schemeClr val="accent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/>
          <p:nvPr>
            <p:ph type="title"/>
          </p:nvPr>
        </p:nvSpPr>
        <p:spPr>
          <a:xfrm>
            <a:off x="5699050" y="1733975"/>
            <a:ext cx="25029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50"/>
              <a:buNone/>
              <a:defRPr sz="215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7"/>
          <p:cNvSpPr txBox="1"/>
          <p:nvPr>
            <p:ph idx="1" type="body"/>
          </p:nvPr>
        </p:nvSpPr>
        <p:spPr>
          <a:xfrm>
            <a:off x="5699050" y="2684300"/>
            <a:ext cx="2629200" cy="9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12" name="Google Shape;112;p7"/>
          <p:cNvGrpSpPr/>
          <p:nvPr/>
        </p:nvGrpSpPr>
        <p:grpSpPr>
          <a:xfrm rot="-5400000">
            <a:off x="8072153" y="-160478"/>
            <a:ext cx="486100" cy="1193550"/>
            <a:chOff x="8255228" y="345697"/>
            <a:chExt cx="486100" cy="1193550"/>
          </a:xfrm>
        </p:grpSpPr>
        <p:grpSp>
          <p:nvGrpSpPr>
            <p:cNvPr id="113" name="Google Shape;113;p7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14" name="Google Shape;114;p7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15" name="Google Shape;115;p7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" name="Google Shape;116;p7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" name="Google Shape;117;p7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" name="Google Shape;118;p7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" name="Google Shape;119;p7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" name="Google Shape;120;p7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" name="Google Shape;121;p7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2" name="Google Shape;122;p7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23" name="Google Shape;123;p7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" name="Google Shape;124;p7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" name="Google Shape;125;p7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" name="Google Shape;126;p7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" name="Google Shape;127;p7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" name="Google Shape;128;p7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" name="Google Shape;129;p7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0" name="Google Shape;130;p7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31" name="Google Shape;131;p7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32" name="Google Shape;132;p7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" name="Google Shape;133;p7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" name="Google Shape;134;p7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" name="Google Shape;135;p7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" name="Google Shape;136;p7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" name="Google Shape;137;p7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" name="Google Shape;138;p7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9" name="Google Shape;139;p7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40" name="Google Shape;140;p7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" name="Google Shape;141;p7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" name="Google Shape;142;p7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" name="Google Shape;143;p7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" name="Google Shape;144;p7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" name="Google Shape;145;p7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" name="Google Shape;146;p7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/>
          <p:nvPr/>
        </p:nvSpPr>
        <p:spPr>
          <a:xfrm>
            <a:off x="-19375" y="-10550"/>
            <a:ext cx="9199200" cy="51804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"/>
          <p:cNvSpPr/>
          <p:nvPr/>
        </p:nvSpPr>
        <p:spPr>
          <a:xfrm rot="5400000">
            <a:off x="1085225" y="-1085100"/>
            <a:ext cx="2688000" cy="4858200"/>
          </a:xfrm>
          <a:prstGeom prst="snip1Rect">
            <a:avLst>
              <a:gd fmla="val 38129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"/>
          <p:cNvSpPr txBox="1"/>
          <p:nvPr>
            <p:ph type="title"/>
          </p:nvPr>
        </p:nvSpPr>
        <p:spPr>
          <a:xfrm>
            <a:off x="786525" y="568525"/>
            <a:ext cx="4095600" cy="16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51" name="Google Shape;151;p8"/>
          <p:cNvGrpSpPr/>
          <p:nvPr/>
        </p:nvGrpSpPr>
        <p:grpSpPr>
          <a:xfrm rot="-5400000">
            <a:off x="8110503" y="908422"/>
            <a:ext cx="1193550" cy="68100"/>
            <a:chOff x="557300" y="431950"/>
            <a:chExt cx="1193550" cy="68100"/>
          </a:xfrm>
        </p:grpSpPr>
        <p:sp>
          <p:nvSpPr>
            <p:cNvPr id="152" name="Google Shape;152;p8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9" name="Google Shape;159;p8"/>
          <p:cNvCxnSpPr/>
          <p:nvPr/>
        </p:nvCxnSpPr>
        <p:spPr>
          <a:xfrm>
            <a:off x="8707275" y="1743775"/>
            <a:ext cx="0" cy="351690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0" name="Google Shape;160;p8"/>
          <p:cNvGrpSpPr/>
          <p:nvPr/>
        </p:nvGrpSpPr>
        <p:grpSpPr>
          <a:xfrm rot="-5400000">
            <a:off x="604141" y="4138772"/>
            <a:ext cx="486100" cy="1193550"/>
            <a:chOff x="8255228" y="345697"/>
            <a:chExt cx="486100" cy="1193550"/>
          </a:xfrm>
        </p:grpSpPr>
        <p:grpSp>
          <p:nvGrpSpPr>
            <p:cNvPr id="161" name="Google Shape;161;p8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62" name="Google Shape;162;p8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63" name="Google Shape;163;p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" name="Google Shape;168;p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" name="Google Shape;169;p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0" name="Google Shape;170;p8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71" name="Google Shape;171;p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" name="Google Shape;175;p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" name="Google Shape;176;p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" name="Google Shape;177;p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8" name="Google Shape;178;p8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79" name="Google Shape;179;p8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80" name="Google Shape;180;p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" name="Google Shape;181;p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" name="Google Shape;182;p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" name="Google Shape;183;p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" name="Google Shape;184;p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" name="Google Shape;185;p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" name="Google Shape;186;p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7" name="Google Shape;187;p8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88" name="Google Shape;188;p8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" name="Google Shape;189;p8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" name="Google Shape;190;p8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" name="Google Shape;191;p8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" name="Google Shape;192;p8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" name="Google Shape;193;p8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" name="Google Shape;194;p8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50"/>
              <a:buNone/>
              <a:defRPr sz="215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/>
        </p:txBody>
      </p:sp>
      <p:cxnSp>
        <p:nvCxnSpPr>
          <p:cNvPr id="197" name="Google Shape;197;p9"/>
          <p:cNvCxnSpPr/>
          <p:nvPr/>
        </p:nvCxnSpPr>
        <p:spPr>
          <a:xfrm>
            <a:off x="-560741" y="4795950"/>
            <a:ext cx="31707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8" name="Google Shape;198;p9"/>
          <p:cNvGrpSpPr/>
          <p:nvPr/>
        </p:nvGrpSpPr>
        <p:grpSpPr>
          <a:xfrm>
            <a:off x="8255228" y="345697"/>
            <a:ext cx="486100" cy="1193550"/>
            <a:chOff x="8255228" y="345697"/>
            <a:chExt cx="486100" cy="1193550"/>
          </a:xfrm>
        </p:grpSpPr>
        <p:grpSp>
          <p:nvGrpSpPr>
            <p:cNvPr id="199" name="Google Shape;199;p9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00" name="Google Shape;200;p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01" name="Google Shape;201;p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" name="Google Shape;202;p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" name="Google Shape;203;p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" name="Google Shape;204;p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5" name="Google Shape;205;p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6" name="Google Shape;206;p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" name="Google Shape;207;p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08" name="Google Shape;208;p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09" name="Google Shape;209;p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" name="Google Shape;210;p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" name="Google Shape;211;p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" name="Google Shape;212;p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" name="Google Shape;213;p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4" name="Google Shape;214;p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5" name="Google Shape;215;p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16" name="Google Shape;216;p9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17" name="Google Shape;217;p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18" name="Google Shape;218;p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" name="Google Shape;219;p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" name="Google Shape;220;p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" name="Google Shape;221;p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" name="Google Shape;222;p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3" name="Google Shape;223;p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4" name="Google Shape;224;p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5" name="Google Shape;225;p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26" name="Google Shape;226;p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" name="Google Shape;227;p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" name="Google Shape;228;p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" name="Google Shape;229;p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" name="Google Shape;230;p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" name="Google Shape;231;p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" name="Google Shape;232;p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233" name="Google Shape;233;p9"/>
          <p:cNvSpPr txBox="1"/>
          <p:nvPr>
            <p:ph idx="1" type="subTitle"/>
          </p:nvPr>
        </p:nvSpPr>
        <p:spPr>
          <a:xfrm>
            <a:off x="1027475" y="1754625"/>
            <a:ext cx="22812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9"/>
          <p:cNvSpPr txBox="1"/>
          <p:nvPr>
            <p:ph idx="2" type="subTitle"/>
          </p:nvPr>
        </p:nvSpPr>
        <p:spPr>
          <a:xfrm>
            <a:off x="554975" y="2593700"/>
            <a:ext cx="3751200" cy="19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/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/>
          <p:nvPr>
            <p:ph type="title"/>
          </p:nvPr>
        </p:nvSpPr>
        <p:spPr>
          <a:xfrm>
            <a:off x="665400" y="2537250"/>
            <a:ext cx="3036900" cy="207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237" name="Google Shape;237;p10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238" name="Google Shape;238;p10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bservices.info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4" name="Google Shape;1684;p56" title="Screenshot 2026-04-07 at 22-40-26 I&amp;B Servic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7" y="0"/>
            <a:ext cx="106403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5" name="Google Shape;1685;p56"/>
          <p:cNvSpPr/>
          <p:nvPr/>
        </p:nvSpPr>
        <p:spPr>
          <a:xfrm rot="5400000">
            <a:off x="216225" y="896150"/>
            <a:ext cx="2530200" cy="2962800"/>
          </a:xfrm>
          <a:prstGeom prst="snip1Rect">
            <a:avLst>
              <a:gd fmla="val 38129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56"/>
          <p:cNvSpPr txBox="1"/>
          <p:nvPr>
            <p:ph type="title"/>
          </p:nvPr>
        </p:nvSpPr>
        <p:spPr>
          <a:xfrm>
            <a:off x="178350" y="1155525"/>
            <a:ext cx="3596100" cy="6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PANO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87" name="Google Shape;1687;p56"/>
          <p:cNvSpPr txBox="1"/>
          <p:nvPr>
            <p:ph idx="1" type="subTitle"/>
          </p:nvPr>
        </p:nvSpPr>
        <p:spPr>
          <a:xfrm>
            <a:off x="178350" y="2332525"/>
            <a:ext cx="2690700" cy="6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Pano превръща визуализациите на нови сгради в интерактивно 360° преживяване.</a:t>
            </a:r>
            <a:endParaRPr/>
          </a:p>
        </p:txBody>
      </p:sp>
      <p:grpSp>
        <p:nvGrpSpPr>
          <p:cNvPr id="1688" name="Google Shape;1688;p56"/>
          <p:cNvGrpSpPr/>
          <p:nvPr/>
        </p:nvGrpSpPr>
        <p:grpSpPr>
          <a:xfrm rot="10800000">
            <a:off x="1742714" y="4607061"/>
            <a:ext cx="1193550" cy="68100"/>
            <a:chOff x="557300" y="431950"/>
            <a:chExt cx="1193550" cy="68100"/>
          </a:xfrm>
        </p:grpSpPr>
        <p:sp>
          <p:nvSpPr>
            <p:cNvPr id="1689" name="Google Shape;1689;p56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56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56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56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56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56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56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696" name="Google Shape;1696;p56"/>
          <p:cNvCxnSpPr/>
          <p:nvPr/>
        </p:nvCxnSpPr>
        <p:spPr>
          <a:xfrm>
            <a:off x="3140792" y="4641114"/>
            <a:ext cx="60384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7" name="Google Shape;1697;p56"/>
          <p:cNvSpPr txBox="1"/>
          <p:nvPr>
            <p:ph idx="4294967295" type="subTitle"/>
          </p:nvPr>
        </p:nvSpPr>
        <p:spPr>
          <a:xfrm>
            <a:off x="178350" y="1868075"/>
            <a:ext cx="27843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Божидар Атанасов § Ивайло Христов</a:t>
            </a:r>
            <a:endParaRPr sz="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57"/>
          <p:cNvSpPr/>
          <p:nvPr/>
        </p:nvSpPr>
        <p:spPr>
          <a:xfrm>
            <a:off x="6757499" y="1848775"/>
            <a:ext cx="934800" cy="934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57"/>
          <p:cNvSpPr/>
          <p:nvPr/>
        </p:nvSpPr>
        <p:spPr>
          <a:xfrm>
            <a:off x="1451699" y="1848775"/>
            <a:ext cx="934800" cy="934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57"/>
          <p:cNvSpPr txBox="1"/>
          <p:nvPr>
            <p:ph idx="2" type="title"/>
          </p:nvPr>
        </p:nvSpPr>
        <p:spPr>
          <a:xfrm>
            <a:off x="945150" y="394975"/>
            <a:ext cx="49173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Така се продават имоти днес</a:t>
            </a:r>
            <a:endParaRPr/>
          </a:p>
        </p:txBody>
      </p:sp>
      <p:cxnSp>
        <p:nvCxnSpPr>
          <p:cNvPr id="1705" name="Google Shape;1705;p57"/>
          <p:cNvCxnSpPr/>
          <p:nvPr/>
        </p:nvCxnSpPr>
        <p:spPr>
          <a:xfrm>
            <a:off x="-150641" y="942475"/>
            <a:ext cx="3488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06" name="Google Shape;1706;p57"/>
          <p:cNvGrpSpPr/>
          <p:nvPr/>
        </p:nvGrpSpPr>
        <p:grpSpPr>
          <a:xfrm>
            <a:off x="1694423" y="2091500"/>
            <a:ext cx="449351" cy="449351"/>
            <a:chOff x="2639038" y="2894942"/>
            <a:chExt cx="355612" cy="355612"/>
          </a:xfrm>
        </p:grpSpPr>
        <p:sp>
          <p:nvSpPr>
            <p:cNvPr id="1707" name="Google Shape;1707;p57"/>
            <p:cNvSpPr/>
            <p:nvPr/>
          </p:nvSpPr>
          <p:spPr>
            <a:xfrm>
              <a:off x="2748479" y="2894942"/>
              <a:ext cx="246171" cy="304119"/>
            </a:xfrm>
            <a:custGeom>
              <a:rect b="b" l="l" r="r" t="t"/>
              <a:pathLst>
                <a:path extrusionOk="0" h="9562" w="774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57"/>
            <p:cNvSpPr/>
            <p:nvPr/>
          </p:nvSpPr>
          <p:spPr>
            <a:xfrm>
              <a:off x="2639038" y="2945703"/>
              <a:ext cx="246552" cy="304851"/>
            </a:xfrm>
            <a:custGeom>
              <a:rect b="b" l="l" r="r" t="t"/>
              <a:pathLst>
                <a:path extrusionOk="0" h="9585" w="7752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9" name="Google Shape;1709;p57"/>
          <p:cNvGrpSpPr/>
          <p:nvPr/>
        </p:nvGrpSpPr>
        <p:grpSpPr>
          <a:xfrm>
            <a:off x="6982520" y="2141514"/>
            <a:ext cx="484757" cy="349321"/>
            <a:chOff x="3933342" y="4315767"/>
            <a:chExt cx="383632" cy="276449"/>
          </a:xfrm>
        </p:grpSpPr>
        <p:sp>
          <p:nvSpPr>
            <p:cNvPr id="1710" name="Google Shape;1710;p57"/>
            <p:cNvSpPr/>
            <p:nvPr/>
          </p:nvSpPr>
          <p:spPr>
            <a:xfrm>
              <a:off x="3933342" y="4315767"/>
              <a:ext cx="383632" cy="276449"/>
            </a:xfrm>
            <a:custGeom>
              <a:rect b="b" l="l" r="r" t="t"/>
              <a:pathLst>
                <a:path extrusionOk="0" h="8692" w="12062">
                  <a:moveTo>
                    <a:pt x="2061" y="369"/>
                  </a:moveTo>
                  <a:cubicBezTo>
                    <a:pt x="2120" y="369"/>
                    <a:pt x="2168" y="417"/>
                    <a:pt x="2168" y="476"/>
                  </a:cubicBezTo>
                  <a:lnTo>
                    <a:pt x="2168" y="845"/>
                  </a:lnTo>
                  <a:lnTo>
                    <a:pt x="1406" y="845"/>
                  </a:lnTo>
                  <a:lnTo>
                    <a:pt x="1406" y="476"/>
                  </a:lnTo>
                  <a:cubicBezTo>
                    <a:pt x="1406" y="417"/>
                    <a:pt x="1454" y="369"/>
                    <a:pt x="1513" y="369"/>
                  </a:cubicBezTo>
                  <a:close/>
                  <a:moveTo>
                    <a:pt x="10824" y="1262"/>
                  </a:moveTo>
                  <a:cubicBezTo>
                    <a:pt x="10883" y="1262"/>
                    <a:pt x="10931" y="1310"/>
                    <a:pt x="10931" y="1369"/>
                  </a:cubicBezTo>
                  <a:lnTo>
                    <a:pt x="10943" y="1715"/>
                  </a:lnTo>
                  <a:lnTo>
                    <a:pt x="9490" y="1715"/>
                  </a:lnTo>
                  <a:lnTo>
                    <a:pt x="9490" y="1369"/>
                  </a:lnTo>
                  <a:cubicBezTo>
                    <a:pt x="9490" y="1310"/>
                    <a:pt x="9526" y="1262"/>
                    <a:pt x="9586" y="1262"/>
                  </a:cubicBezTo>
                  <a:close/>
                  <a:moveTo>
                    <a:pt x="1513" y="0"/>
                  </a:moveTo>
                  <a:cubicBezTo>
                    <a:pt x="1251" y="0"/>
                    <a:pt x="1049" y="214"/>
                    <a:pt x="1049" y="464"/>
                  </a:cubicBezTo>
                  <a:lnTo>
                    <a:pt x="1049" y="833"/>
                  </a:lnTo>
                  <a:lnTo>
                    <a:pt x="894" y="833"/>
                  </a:lnTo>
                  <a:cubicBezTo>
                    <a:pt x="692" y="833"/>
                    <a:pt x="489" y="905"/>
                    <a:pt x="334" y="1048"/>
                  </a:cubicBezTo>
                  <a:cubicBezTo>
                    <a:pt x="263" y="1107"/>
                    <a:pt x="239" y="1226"/>
                    <a:pt x="299" y="1298"/>
                  </a:cubicBezTo>
                  <a:cubicBezTo>
                    <a:pt x="332" y="1338"/>
                    <a:pt x="385" y="1360"/>
                    <a:pt x="440" y="1360"/>
                  </a:cubicBezTo>
                  <a:cubicBezTo>
                    <a:pt x="482" y="1360"/>
                    <a:pt x="525" y="1347"/>
                    <a:pt x="561" y="1322"/>
                  </a:cubicBezTo>
                  <a:cubicBezTo>
                    <a:pt x="676" y="1220"/>
                    <a:pt x="791" y="1203"/>
                    <a:pt x="908" y="1203"/>
                  </a:cubicBezTo>
                  <a:cubicBezTo>
                    <a:pt x="966" y="1203"/>
                    <a:pt x="1025" y="1207"/>
                    <a:pt x="1084" y="1207"/>
                  </a:cubicBezTo>
                  <a:cubicBezTo>
                    <a:pt x="1116" y="1207"/>
                    <a:pt x="1148" y="1206"/>
                    <a:pt x="1180" y="1203"/>
                  </a:cubicBezTo>
                  <a:lnTo>
                    <a:pt x="2680" y="1203"/>
                  </a:lnTo>
                  <a:cubicBezTo>
                    <a:pt x="2978" y="1203"/>
                    <a:pt x="3216" y="1441"/>
                    <a:pt x="3216" y="1738"/>
                  </a:cubicBezTo>
                  <a:lnTo>
                    <a:pt x="3216" y="2429"/>
                  </a:lnTo>
                  <a:cubicBezTo>
                    <a:pt x="3216" y="2536"/>
                    <a:pt x="3299" y="2607"/>
                    <a:pt x="3394" y="2607"/>
                  </a:cubicBezTo>
                  <a:cubicBezTo>
                    <a:pt x="3501" y="2607"/>
                    <a:pt x="3573" y="2536"/>
                    <a:pt x="3573" y="2429"/>
                  </a:cubicBezTo>
                  <a:lnTo>
                    <a:pt x="3573" y="2072"/>
                  </a:lnTo>
                  <a:lnTo>
                    <a:pt x="11217" y="2072"/>
                  </a:lnTo>
                  <a:cubicBezTo>
                    <a:pt x="11491" y="2084"/>
                    <a:pt x="11705" y="2322"/>
                    <a:pt x="11705" y="2607"/>
                  </a:cubicBezTo>
                  <a:lnTo>
                    <a:pt x="11705" y="2834"/>
                  </a:lnTo>
                  <a:lnTo>
                    <a:pt x="11395" y="2834"/>
                  </a:lnTo>
                  <a:cubicBezTo>
                    <a:pt x="11288" y="2834"/>
                    <a:pt x="11217" y="2905"/>
                    <a:pt x="11217" y="3012"/>
                  </a:cubicBezTo>
                  <a:cubicBezTo>
                    <a:pt x="11217" y="3108"/>
                    <a:pt x="11288" y="3191"/>
                    <a:pt x="11395" y="3191"/>
                  </a:cubicBezTo>
                  <a:lnTo>
                    <a:pt x="11705" y="3191"/>
                  </a:lnTo>
                  <a:lnTo>
                    <a:pt x="11705" y="7441"/>
                  </a:lnTo>
                  <a:lnTo>
                    <a:pt x="10883" y="7441"/>
                  </a:lnTo>
                  <a:cubicBezTo>
                    <a:pt x="10621" y="7441"/>
                    <a:pt x="10395" y="7215"/>
                    <a:pt x="10395" y="6953"/>
                  </a:cubicBezTo>
                  <a:lnTo>
                    <a:pt x="10395" y="3667"/>
                  </a:lnTo>
                  <a:cubicBezTo>
                    <a:pt x="10395" y="3453"/>
                    <a:pt x="10538" y="3262"/>
                    <a:pt x="10740" y="3203"/>
                  </a:cubicBezTo>
                  <a:cubicBezTo>
                    <a:pt x="10824" y="3167"/>
                    <a:pt x="10883" y="3072"/>
                    <a:pt x="10859" y="2977"/>
                  </a:cubicBezTo>
                  <a:cubicBezTo>
                    <a:pt x="10829" y="2906"/>
                    <a:pt x="10747" y="2852"/>
                    <a:pt x="10672" y="2852"/>
                  </a:cubicBezTo>
                  <a:cubicBezTo>
                    <a:pt x="10659" y="2852"/>
                    <a:pt x="10646" y="2854"/>
                    <a:pt x="10633" y="2858"/>
                  </a:cubicBezTo>
                  <a:cubicBezTo>
                    <a:pt x="10276" y="2965"/>
                    <a:pt x="10038" y="3310"/>
                    <a:pt x="10038" y="3667"/>
                  </a:cubicBezTo>
                  <a:lnTo>
                    <a:pt x="10038" y="6953"/>
                  </a:lnTo>
                  <a:cubicBezTo>
                    <a:pt x="10038" y="7418"/>
                    <a:pt x="10419" y="7799"/>
                    <a:pt x="10883" y="7799"/>
                  </a:cubicBezTo>
                  <a:lnTo>
                    <a:pt x="11705" y="7799"/>
                  </a:lnTo>
                  <a:cubicBezTo>
                    <a:pt x="11705" y="8096"/>
                    <a:pt x="11467" y="8334"/>
                    <a:pt x="11169" y="8334"/>
                  </a:cubicBezTo>
                  <a:lnTo>
                    <a:pt x="3394" y="8334"/>
                  </a:lnTo>
                  <a:cubicBezTo>
                    <a:pt x="3478" y="8227"/>
                    <a:pt x="3537" y="8108"/>
                    <a:pt x="3561" y="7977"/>
                  </a:cubicBezTo>
                  <a:cubicBezTo>
                    <a:pt x="3573" y="7870"/>
                    <a:pt x="3513" y="7787"/>
                    <a:pt x="3430" y="7775"/>
                  </a:cubicBezTo>
                  <a:cubicBezTo>
                    <a:pt x="3414" y="7771"/>
                    <a:pt x="3399" y="7770"/>
                    <a:pt x="3384" y="7770"/>
                  </a:cubicBezTo>
                  <a:cubicBezTo>
                    <a:pt x="3299" y="7770"/>
                    <a:pt x="3236" y="7825"/>
                    <a:pt x="3216" y="7906"/>
                  </a:cubicBezTo>
                  <a:cubicBezTo>
                    <a:pt x="3180" y="8156"/>
                    <a:pt x="2954" y="8334"/>
                    <a:pt x="2704" y="8334"/>
                  </a:cubicBezTo>
                  <a:lnTo>
                    <a:pt x="823" y="8334"/>
                  </a:lnTo>
                  <a:cubicBezTo>
                    <a:pt x="572" y="8287"/>
                    <a:pt x="358" y="8072"/>
                    <a:pt x="358" y="7799"/>
                  </a:cubicBezTo>
                  <a:lnTo>
                    <a:pt x="358" y="2774"/>
                  </a:lnTo>
                  <a:lnTo>
                    <a:pt x="358" y="1834"/>
                  </a:lnTo>
                  <a:cubicBezTo>
                    <a:pt x="358" y="1726"/>
                    <a:pt x="287" y="1655"/>
                    <a:pt x="180" y="1655"/>
                  </a:cubicBezTo>
                  <a:cubicBezTo>
                    <a:pt x="72" y="1655"/>
                    <a:pt x="1" y="1726"/>
                    <a:pt x="1" y="1834"/>
                  </a:cubicBezTo>
                  <a:lnTo>
                    <a:pt x="1" y="7799"/>
                  </a:lnTo>
                  <a:cubicBezTo>
                    <a:pt x="1" y="8251"/>
                    <a:pt x="334" y="8608"/>
                    <a:pt x="751" y="8680"/>
                  </a:cubicBezTo>
                  <a:cubicBezTo>
                    <a:pt x="763" y="8680"/>
                    <a:pt x="787" y="8680"/>
                    <a:pt x="811" y="8692"/>
                  </a:cubicBezTo>
                  <a:lnTo>
                    <a:pt x="11169" y="8692"/>
                  </a:lnTo>
                  <a:cubicBezTo>
                    <a:pt x="11657" y="8692"/>
                    <a:pt x="12062" y="8287"/>
                    <a:pt x="12062" y="7799"/>
                  </a:cubicBezTo>
                  <a:lnTo>
                    <a:pt x="12062" y="2607"/>
                  </a:lnTo>
                  <a:cubicBezTo>
                    <a:pt x="12050" y="2155"/>
                    <a:pt x="11717" y="1786"/>
                    <a:pt x="11300" y="1715"/>
                  </a:cubicBezTo>
                  <a:lnTo>
                    <a:pt x="11300" y="1357"/>
                  </a:lnTo>
                  <a:cubicBezTo>
                    <a:pt x="11300" y="1107"/>
                    <a:pt x="11098" y="893"/>
                    <a:pt x="10836" y="893"/>
                  </a:cubicBezTo>
                  <a:lnTo>
                    <a:pt x="9609" y="893"/>
                  </a:lnTo>
                  <a:cubicBezTo>
                    <a:pt x="9347" y="893"/>
                    <a:pt x="9145" y="1107"/>
                    <a:pt x="9145" y="1357"/>
                  </a:cubicBezTo>
                  <a:lnTo>
                    <a:pt x="9145" y="1703"/>
                  </a:lnTo>
                  <a:lnTo>
                    <a:pt x="8621" y="1703"/>
                  </a:lnTo>
                  <a:lnTo>
                    <a:pt x="8252" y="881"/>
                  </a:lnTo>
                  <a:cubicBezTo>
                    <a:pt x="8121" y="595"/>
                    <a:pt x="7823" y="405"/>
                    <a:pt x="7502" y="405"/>
                  </a:cubicBezTo>
                  <a:lnTo>
                    <a:pt x="6049" y="405"/>
                  </a:lnTo>
                  <a:cubicBezTo>
                    <a:pt x="5776" y="405"/>
                    <a:pt x="5525" y="536"/>
                    <a:pt x="5383" y="738"/>
                  </a:cubicBezTo>
                  <a:cubicBezTo>
                    <a:pt x="5323" y="822"/>
                    <a:pt x="5335" y="941"/>
                    <a:pt x="5418" y="1000"/>
                  </a:cubicBezTo>
                  <a:cubicBezTo>
                    <a:pt x="5450" y="1023"/>
                    <a:pt x="5486" y="1033"/>
                    <a:pt x="5523" y="1033"/>
                  </a:cubicBezTo>
                  <a:cubicBezTo>
                    <a:pt x="5583" y="1033"/>
                    <a:pt x="5643" y="1004"/>
                    <a:pt x="5680" y="953"/>
                  </a:cubicBezTo>
                  <a:cubicBezTo>
                    <a:pt x="5764" y="833"/>
                    <a:pt x="5895" y="762"/>
                    <a:pt x="6049" y="762"/>
                  </a:cubicBezTo>
                  <a:lnTo>
                    <a:pt x="7502" y="762"/>
                  </a:lnTo>
                  <a:cubicBezTo>
                    <a:pt x="7681" y="762"/>
                    <a:pt x="7847" y="869"/>
                    <a:pt x="7919" y="1024"/>
                  </a:cubicBezTo>
                  <a:lnTo>
                    <a:pt x="8240" y="1703"/>
                  </a:lnTo>
                  <a:lnTo>
                    <a:pt x="5335" y="1703"/>
                  </a:lnTo>
                  <a:lnTo>
                    <a:pt x="5395" y="1584"/>
                  </a:lnTo>
                  <a:cubicBezTo>
                    <a:pt x="5430" y="1488"/>
                    <a:pt x="5395" y="1381"/>
                    <a:pt x="5299" y="1345"/>
                  </a:cubicBezTo>
                  <a:cubicBezTo>
                    <a:pt x="5276" y="1332"/>
                    <a:pt x="5252" y="1327"/>
                    <a:pt x="5227" y="1327"/>
                  </a:cubicBezTo>
                  <a:cubicBezTo>
                    <a:pt x="5162" y="1327"/>
                    <a:pt x="5096" y="1368"/>
                    <a:pt x="5061" y="1429"/>
                  </a:cubicBezTo>
                  <a:lnTo>
                    <a:pt x="4942" y="1703"/>
                  </a:lnTo>
                  <a:lnTo>
                    <a:pt x="3561" y="1703"/>
                  </a:lnTo>
                  <a:cubicBezTo>
                    <a:pt x="3549" y="1226"/>
                    <a:pt x="3144" y="833"/>
                    <a:pt x="2668" y="833"/>
                  </a:cubicBezTo>
                  <a:lnTo>
                    <a:pt x="2525" y="833"/>
                  </a:lnTo>
                  <a:lnTo>
                    <a:pt x="2525" y="464"/>
                  </a:lnTo>
                  <a:cubicBezTo>
                    <a:pt x="2525" y="214"/>
                    <a:pt x="2311" y="0"/>
                    <a:pt x="2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57"/>
            <p:cNvSpPr/>
            <p:nvPr/>
          </p:nvSpPr>
          <p:spPr>
            <a:xfrm>
              <a:off x="4035214" y="4410037"/>
              <a:ext cx="11386" cy="140896"/>
            </a:xfrm>
            <a:custGeom>
              <a:rect b="b" l="l" r="r" t="t"/>
              <a:pathLst>
                <a:path extrusionOk="0" h="4430" w="35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4251"/>
                  </a:lnTo>
                  <a:cubicBezTo>
                    <a:pt x="1" y="4358"/>
                    <a:pt x="72" y="4430"/>
                    <a:pt x="179" y="4430"/>
                  </a:cubicBezTo>
                  <a:cubicBezTo>
                    <a:pt x="287" y="4430"/>
                    <a:pt x="358" y="4358"/>
                    <a:pt x="358" y="4251"/>
                  </a:cubicBezTo>
                  <a:lnTo>
                    <a:pt x="358" y="179"/>
                  </a:lnTo>
                  <a:cubicBezTo>
                    <a:pt x="358" y="84"/>
                    <a:pt x="287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57"/>
            <p:cNvSpPr/>
            <p:nvPr/>
          </p:nvSpPr>
          <p:spPr>
            <a:xfrm>
              <a:off x="4221146" y="4390827"/>
              <a:ext cx="42460" cy="32886"/>
            </a:xfrm>
            <a:custGeom>
              <a:rect b="b" l="l" r="r" t="t"/>
              <a:pathLst>
                <a:path extrusionOk="0" h="1034" w="1335">
                  <a:moveTo>
                    <a:pt x="813" y="0"/>
                  </a:moveTo>
                  <a:cubicBezTo>
                    <a:pt x="753" y="0"/>
                    <a:pt x="693" y="29"/>
                    <a:pt x="656" y="81"/>
                  </a:cubicBezTo>
                  <a:cubicBezTo>
                    <a:pt x="596" y="152"/>
                    <a:pt x="620" y="271"/>
                    <a:pt x="703" y="331"/>
                  </a:cubicBezTo>
                  <a:cubicBezTo>
                    <a:pt x="846" y="438"/>
                    <a:pt x="775" y="664"/>
                    <a:pt x="596" y="664"/>
                  </a:cubicBezTo>
                  <a:cubicBezTo>
                    <a:pt x="489" y="664"/>
                    <a:pt x="406" y="557"/>
                    <a:pt x="417" y="450"/>
                  </a:cubicBezTo>
                  <a:cubicBezTo>
                    <a:pt x="429" y="355"/>
                    <a:pt x="370" y="259"/>
                    <a:pt x="275" y="247"/>
                  </a:cubicBezTo>
                  <a:cubicBezTo>
                    <a:pt x="265" y="246"/>
                    <a:pt x="256" y="246"/>
                    <a:pt x="248" y="246"/>
                  </a:cubicBezTo>
                  <a:cubicBezTo>
                    <a:pt x="152" y="246"/>
                    <a:pt x="71" y="303"/>
                    <a:pt x="60" y="390"/>
                  </a:cubicBezTo>
                  <a:cubicBezTo>
                    <a:pt x="1" y="736"/>
                    <a:pt x="251" y="1033"/>
                    <a:pt x="584" y="1033"/>
                  </a:cubicBezTo>
                  <a:cubicBezTo>
                    <a:pt x="1120" y="1009"/>
                    <a:pt x="1334" y="331"/>
                    <a:pt x="918" y="33"/>
                  </a:cubicBezTo>
                  <a:cubicBezTo>
                    <a:pt x="886" y="11"/>
                    <a:pt x="849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57"/>
            <p:cNvSpPr/>
            <p:nvPr/>
          </p:nvSpPr>
          <p:spPr>
            <a:xfrm>
              <a:off x="4054519" y="4384561"/>
              <a:ext cx="192961" cy="192516"/>
            </a:xfrm>
            <a:custGeom>
              <a:rect b="b" l="l" r="r" t="t"/>
              <a:pathLst>
                <a:path extrusionOk="0" h="6053" w="6067">
                  <a:moveTo>
                    <a:pt x="3013" y="1"/>
                  </a:moveTo>
                  <a:cubicBezTo>
                    <a:pt x="2380" y="1"/>
                    <a:pt x="1733" y="201"/>
                    <a:pt x="1168" y="647"/>
                  </a:cubicBezTo>
                  <a:cubicBezTo>
                    <a:pt x="1096" y="706"/>
                    <a:pt x="1073" y="825"/>
                    <a:pt x="1132" y="909"/>
                  </a:cubicBezTo>
                  <a:cubicBezTo>
                    <a:pt x="1166" y="949"/>
                    <a:pt x="1219" y="971"/>
                    <a:pt x="1274" y="971"/>
                  </a:cubicBezTo>
                  <a:cubicBezTo>
                    <a:pt x="1315" y="971"/>
                    <a:pt x="1358" y="958"/>
                    <a:pt x="1394" y="933"/>
                  </a:cubicBezTo>
                  <a:cubicBezTo>
                    <a:pt x="1895" y="538"/>
                    <a:pt x="2466" y="360"/>
                    <a:pt x="3024" y="360"/>
                  </a:cubicBezTo>
                  <a:cubicBezTo>
                    <a:pt x="4402" y="360"/>
                    <a:pt x="5704" y="1444"/>
                    <a:pt x="5704" y="3028"/>
                  </a:cubicBezTo>
                  <a:cubicBezTo>
                    <a:pt x="5704" y="3659"/>
                    <a:pt x="5478" y="4266"/>
                    <a:pt x="5085" y="4743"/>
                  </a:cubicBezTo>
                  <a:cubicBezTo>
                    <a:pt x="4573" y="5350"/>
                    <a:pt x="3835" y="5707"/>
                    <a:pt x="3025" y="5707"/>
                  </a:cubicBezTo>
                  <a:cubicBezTo>
                    <a:pt x="1549" y="5707"/>
                    <a:pt x="358" y="4516"/>
                    <a:pt x="358" y="3052"/>
                  </a:cubicBezTo>
                  <a:cubicBezTo>
                    <a:pt x="358" y="2457"/>
                    <a:pt x="561" y="1897"/>
                    <a:pt x="918" y="1421"/>
                  </a:cubicBezTo>
                  <a:cubicBezTo>
                    <a:pt x="977" y="1349"/>
                    <a:pt x="953" y="1230"/>
                    <a:pt x="882" y="1171"/>
                  </a:cubicBezTo>
                  <a:cubicBezTo>
                    <a:pt x="852" y="1146"/>
                    <a:pt x="814" y="1134"/>
                    <a:pt x="776" y="1134"/>
                  </a:cubicBezTo>
                  <a:cubicBezTo>
                    <a:pt x="722" y="1134"/>
                    <a:pt x="667" y="1158"/>
                    <a:pt x="632" y="1206"/>
                  </a:cubicBezTo>
                  <a:cubicBezTo>
                    <a:pt x="227" y="1742"/>
                    <a:pt x="1" y="2361"/>
                    <a:pt x="1" y="3028"/>
                  </a:cubicBezTo>
                  <a:cubicBezTo>
                    <a:pt x="1" y="4695"/>
                    <a:pt x="1358" y="6052"/>
                    <a:pt x="3025" y="6052"/>
                  </a:cubicBezTo>
                  <a:cubicBezTo>
                    <a:pt x="3930" y="6052"/>
                    <a:pt x="4775" y="5648"/>
                    <a:pt x="5347" y="4969"/>
                  </a:cubicBezTo>
                  <a:cubicBezTo>
                    <a:pt x="5787" y="4433"/>
                    <a:pt x="6049" y="3731"/>
                    <a:pt x="6049" y="3028"/>
                  </a:cubicBezTo>
                  <a:cubicBezTo>
                    <a:pt x="6066" y="1230"/>
                    <a:pt x="4580" y="1"/>
                    <a:pt x="3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57"/>
            <p:cNvSpPr/>
            <p:nvPr/>
          </p:nvSpPr>
          <p:spPr>
            <a:xfrm>
              <a:off x="4085593" y="4420278"/>
              <a:ext cx="145826" cy="120923"/>
            </a:xfrm>
            <a:custGeom>
              <a:rect b="b" l="l" r="r" t="t"/>
              <a:pathLst>
                <a:path extrusionOk="0" h="3802" w="4585">
                  <a:moveTo>
                    <a:pt x="2060" y="0"/>
                  </a:moveTo>
                  <a:cubicBezTo>
                    <a:pt x="893" y="0"/>
                    <a:pt x="0" y="1060"/>
                    <a:pt x="191" y="2203"/>
                  </a:cubicBezTo>
                  <a:cubicBezTo>
                    <a:pt x="202" y="2301"/>
                    <a:pt x="282" y="2359"/>
                    <a:pt x="369" y="2359"/>
                  </a:cubicBezTo>
                  <a:cubicBezTo>
                    <a:pt x="377" y="2359"/>
                    <a:pt x="385" y="2359"/>
                    <a:pt x="393" y="2358"/>
                  </a:cubicBezTo>
                  <a:cubicBezTo>
                    <a:pt x="500" y="2346"/>
                    <a:pt x="560" y="2250"/>
                    <a:pt x="548" y="2143"/>
                  </a:cubicBezTo>
                  <a:cubicBezTo>
                    <a:pt x="377" y="1146"/>
                    <a:pt x="1184" y="350"/>
                    <a:pt x="2075" y="350"/>
                  </a:cubicBezTo>
                  <a:cubicBezTo>
                    <a:pt x="2428" y="350"/>
                    <a:pt x="2795" y="475"/>
                    <a:pt x="3120" y="762"/>
                  </a:cubicBezTo>
                  <a:cubicBezTo>
                    <a:pt x="3727" y="1334"/>
                    <a:pt x="3786" y="2310"/>
                    <a:pt x="3191" y="2941"/>
                  </a:cubicBezTo>
                  <a:cubicBezTo>
                    <a:pt x="2884" y="3270"/>
                    <a:pt x="2472" y="3430"/>
                    <a:pt x="2064" y="3430"/>
                  </a:cubicBezTo>
                  <a:cubicBezTo>
                    <a:pt x="1569" y="3430"/>
                    <a:pt x="1079" y="3195"/>
                    <a:pt x="786" y="2739"/>
                  </a:cubicBezTo>
                  <a:cubicBezTo>
                    <a:pt x="751" y="2690"/>
                    <a:pt x="700" y="2666"/>
                    <a:pt x="645" y="2666"/>
                  </a:cubicBezTo>
                  <a:cubicBezTo>
                    <a:pt x="606" y="2666"/>
                    <a:pt x="564" y="2678"/>
                    <a:pt x="524" y="2703"/>
                  </a:cubicBezTo>
                  <a:cubicBezTo>
                    <a:pt x="441" y="2762"/>
                    <a:pt x="429" y="2858"/>
                    <a:pt x="488" y="2953"/>
                  </a:cubicBezTo>
                  <a:cubicBezTo>
                    <a:pt x="859" y="3512"/>
                    <a:pt x="1464" y="3801"/>
                    <a:pt x="2073" y="3801"/>
                  </a:cubicBezTo>
                  <a:cubicBezTo>
                    <a:pt x="2579" y="3801"/>
                    <a:pt x="3087" y="3602"/>
                    <a:pt x="3465" y="3191"/>
                  </a:cubicBezTo>
                  <a:cubicBezTo>
                    <a:pt x="4584" y="1988"/>
                    <a:pt x="3715" y="0"/>
                    <a:pt x="2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57"/>
            <p:cNvSpPr/>
            <p:nvPr/>
          </p:nvSpPr>
          <p:spPr>
            <a:xfrm>
              <a:off x="4131392" y="4449507"/>
              <a:ext cx="54577" cy="45767"/>
            </a:xfrm>
            <a:custGeom>
              <a:rect b="b" l="l" r="r" t="t"/>
              <a:pathLst>
                <a:path extrusionOk="0" h="1439" w="1716">
                  <a:moveTo>
                    <a:pt x="820" y="0"/>
                  </a:moveTo>
                  <a:cubicBezTo>
                    <a:pt x="805" y="0"/>
                    <a:pt x="790" y="3"/>
                    <a:pt x="775" y="10"/>
                  </a:cubicBezTo>
                  <a:cubicBezTo>
                    <a:pt x="203" y="129"/>
                    <a:pt x="1" y="831"/>
                    <a:pt x="394" y="1224"/>
                  </a:cubicBezTo>
                  <a:cubicBezTo>
                    <a:pt x="537" y="1367"/>
                    <a:pt x="724" y="1439"/>
                    <a:pt x="912" y="1439"/>
                  </a:cubicBezTo>
                  <a:cubicBezTo>
                    <a:pt x="1099" y="1439"/>
                    <a:pt x="1287" y="1367"/>
                    <a:pt x="1430" y="1224"/>
                  </a:cubicBezTo>
                  <a:cubicBezTo>
                    <a:pt x="1668" y="986"/>
                    <a:pt x="1715" y="665"/>
                    <a:pt x="1573" y="391"/>
                  </a:cubicBezTo>
                  <a:cubicBezTo>
                    <a:pt x="1546" y="329"/>
                    <a:pt x="1481" y="294"/>
                    <a:pt x="1410" y="294"/>
                  </a:cubicBezTo>
                  <a:cubicBezTo>
                    <a:pt x="1385" y="294"/>
                    <a:pt x="1359" y="298"/>
                    <a:pt x="1334" y="307"/>
                  </a:cubicBezTo>
                  <a:cubicBezTo>
                    <a:pt x="1251" y="343"/>
                    <a:pt x="1215" y="450"/>
                    <a:pt x="1251" y="546"/>
                  </a:cubicBezTo>
                  <a:cubicBezTo>
                    <a:pt x="1311" y="677"/>
                    <a:pt x="1287" y="843"/>
                    <a:pt x="1180" y="962"/>
                  </a:cubicBezTo>
                  <a:cubicBezTo>
                    <a:pt x="1102" y="1034"/>
                    <a:pt x="1007" y="1069"/>
                    <a:pt x="913" y="1069"/>
                  </a:cubicBezTo>
                  <a:cubicBezTo>
                    <a:pt x="820" y="1069"/>
                    <a:pt x="727" y="1034"/>
                    <a:pt x="656" y="962"/>
                  </a:cubicBezTo>
                  <a:cubicBezTo>
                    <a:pt x="441" y="748"/>
                    <a:pt x="561" y="391"/>
                    <a:pt x="846" y="343"/>
                  </a:cubicBezTo>
                  <a:cubicBezTo>
                    <a:pt x="953" y="331"/>
                    <a:pt x="1013" y="236"/>
                    <a:pt x="977" y="141"/>
                  </a:cubicBezTo>
                  <a:cubicBezTo>
                    <a:pt x="958" y="63"/>
                    <a:pt x="890" y="0"/>
                    <a:pt x="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6" name="Google Shape;1716;p57"/>
          <p:cNvSpPr txBox="1"/>
          <p:nvPr>
            <p:ph type="title"/>
          </p:nvPr>
        </p:nvSpPr>
        <p:spPr>
          <a:xfrm>
            <a:off x="729900" y="3007900"/>
            <a:ext cx="23784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Статични снимки</a:t>
            </a:r>
            <a:endParaRPr/>
          </a:p>
        </p:txBody>
      </p:sp>
      <p:sp>
        <p:nvSpPr>
          <p:cNvPr id="1717" name="Google Shape;1717;p57"/>
          <p:cNvSpPr txBox="1"/>
          <p:nvPr>
            <p:ph idx="1" type="subTitle"/>
          </p:nvPr>
        </p:nvSpPr>
        <p:spPr>
          <a:xfrm>
            <a:off x="476100" y="3357950"/>
            <a:ext cx="28860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Няколко рендъра + плосък план. Купувачите трябва да си въобразят проството.</a:t>
            </a:r>
            <a:endParaRPr/>
          </a:p>
        </p:txBody>
      </p:sp>
      <p:sp>
        <p:nvSpPr>
          <p:cNvPr id="1718" name="Google Shape;1718;p57"/>
          <p:cNvSpPr txBox="1"/>
          <p:nvPr>
            <p:ph idx="3" type="title"/>
          </p:nvPr>
        </p:nvSpPr>
        <p:spPr>
          <a:xfrm>
            <a:off x="3598048" y="3007900"/>
            <a:ext cx="1947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PDF Брошури</a:t>
            </a:r>
            <a:endParaRPr/>
          </a:p>
        </p:txBody>
      </p:sp>
      <p:sp>
        <p:nvSpPr>
          <p:cNvPr id="1719" name="Google Shape;1719;p57"/>
          <p:cNvSpPr txBox="1"/>
          <p:nvPr>
            <p:ph idx="5" type="title"/>
          </p:nvPr>
        </p:nvSpPr>
        <p:spPr>
          <a:xfrm>
            <a:off x="6250948" y="3007900"/>
            <a:ext cx="1947900" cy="4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Скъпо 3D</a:t>
            </a:r>
            <a:endParaRPr/>
          </a:p>
        </p:txBody>
      </p:sp>
      <p:sp>
        <p:nvSpPr>
          <p:cNvPr id="1720" name="Google Shape;1720;p57"/>
          <p:cNvSpPr txBox="1"/>
          <p:nvPr>
            <p:ph idx="6" type="subTitle"/>
          </p:nvPr>
        </p:nvSpPr>
        <p:spPr>
          <a:xfrm>
            <a:off x="6002400" y="3357950"/>
            <a:ext cx="24450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Matterport и подобни струват десетки хиляди евро и изискват специални камери.</a:t>
            </a:r>
            <a:endParaRPr/>
          </a:p>
        </p:txBody>
      </p:sp>
      <p:sp>
        <p:nvSpPr>
          <p:cNvPr id="1721" name="Google Shape;1721;p57"/>
          <p:cNvSpPr txBox="1"/>
          <p:nvPr>
            <p:ph idx="4" type="subTitle"/>
          </p:nvPr>
        </p:nvSpPr>
        <p:spPr>
          <a:xfrm>
            <a:off x="3307900" y="3357950"/>
            <a:ext cx="25281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Остаряват в деня на отпечатването. 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Няма интерактивност.</a:t>
            </a:r>
            <a:endParaRPr/>
          </a:p>
        </p:txBody>
      </p:sp>
      <p:sp>
        <p:nvSpPr>
          <p:cNvPr id="1722" name="Google Shape;1722;p57"/>
          <p:cNvSpPr/>
          <p:nvPr/>
        </p:nvSpPr>
        <p:spPr>
          <a:xfrm>
            <a:off x="4104600" y="1848781"/>
            <a:ext cx="934800" cy="934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3" name="Google Shape;1723;p57"/>
          <p:cNvSpPr/>
          <p:nvPr/>
        </p:nvSpPr>
        <p:spPr>
          <a:xfrm>
            <a:off x="4364492" y="2109560"/>
            <a:ext cx="414968" cy="413241"/>
          </a:xfrm>
          <a:custGeom>
            <a:rect b="b" l="l" r="r" t="t"/>
            <a:pathLst>
              <a:path extrusionOk="0" h="11300" w="11348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8" name="Google Shape;172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200" y="679625"/>
            <a:ext cx="2976724" cy="38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9" name="Google Shape;1729;p58"/>
          <p:cNvSpPr/>
          <p:nvPr/>
        </p:nvSpPr>
        <p:spPr>
          <a:xfrm>
            <a:off x="4852200" y="679625"/>
            <a:ext cx="2976600" cy="38931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0" name="Google Shape;1730;p58"/>
          <p:cNvSpPr/>
          <p:nvPr/>
        </p:nvSpPr>
        <p:spPr>
          <a:xfrm>
            <a:off x="6615825" y="2929575"/>
            <a:ext cx="2125500" cy="79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31" name="Google Shape;1731;p58"/>
          <p:cNvSpPr txBox="1"/>
          <p:nvPr>
            <p:ph type="title"/>
          </p:nvPr>
        </p:nvSpPr>
        <p:spPr>
          <a:xfrm>
            <a:off x="326450" y="383900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Запознайте се с PANO</a:t>
            </a:r>
            <a:endParaRPr/>
          </a:p>
        </p:txBody>
      </p:sp>
      <p:grpSp>
        <p:nvGrpSpPr>
          <p:cNvPr id="1732" name="Google Shape;1732;p58"/>
          <p:cNvGrpSpPr/>
          <p:nvPr/>
        </p:nvGrpSpPr>
        <p:grpSpPr>
          <a:xfrm>
            <a:off x="6865875" y="3393516"/>
            <a:ext cx="1625400" cy="90909"/>
            <a:chOff x="6865875" y="3393516"/>
            <a:chExt cx="1625400" cy="90909"/>
          </a:xfrm>
        </p:grpSpPr>
        <p:sp>
          <p:nvSpPr>
            <p:cNvPr id="1733" name="Google Shape;1733;p58"/>
            <p:cNvSpPr/>
            <p:nvPr/>
          </p:nvSpPr>
          <p:spPr>
            <a:xfrm>
              <a:off x="6865875" y="3393516"/>
              <a:ext cx="1625400" cy="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58"/>
            <p:cNvSpPr/>
            <p:nvPr/>
          </p:nvSpPr>
          <p:spPr>
            <a:xfrm>
              <a:off x="6865875" y="3393525"/>
              <a:ext cx="1625400" cy="90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2C4C9"/>
                </a:solidFill>
              </a:endParaRPr>
            </a:p>
          </p:txBody>
        </p:sp>
      </p:grpSp>
      <p:cxnSp>
        <p:nvCxnSpPr>
          <p:cNvPr id="1735" name="Google Shape;1735;p58"/>
          <p:cNvCxnSpPr/>
          <p:nvPr/>
        </p:nvCxnSpPr>
        <p:spPr>
          <a:xfrm>
            <a:off x="-150641" y="942475"/>
            <a:ext cx="276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6" name="Google Shape;1736;p58"/>
          <p:cNvSpPr txBox="1"/>
          <p:nvPr>
            <p:ph idx="1" type="subTitle"/>
          </p:nvPr>
        </p:nvSpPr>
        <p:spPr>
          <a:xfrm>
            <a:off x="156050" y="1220725"/>
            <a:ext cx="40452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SVG-базиран интерактивен визуализатор на сгради</a:t>
            </a:r>
            <a:endParaRPr/>
          </a:p>
        </p:txBody>
      </p:sp>
      <p:sp>
        <p:nvSpPr>
          <p:cNvPr id="1737" name="Google Shape;1737;p58"/>
          <p:cNvSpPr txBox="1"/>
          <p:nvPr>
            <p:ph idx="1" type="subTitle"/>
          </p:nvPr>
        </p:nvSpPr>
        <p:spPr>
          <a:xfrm>
            <a:off x="6789974" y="3022425"/>
            <a:ext cx="1777200" cy="37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MVP Готов на 100%</a:t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38" name="Google Shape;1738;p58"/>
          <p:cNvSpPr txBox="1"/>
          <p:nvPr>
            <p:ph idx="2" type="subTitle"/>
          </p:nvPr>
        </p:nvSpPr>
        <p:spPr>
          <a:xfrm>
            <a:off x="156050" y="1909525"/>
            <a:ext cx="4215600" cy="31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360° завъртане - плъзни и разгледай от всеки ъгъл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Кликни на апартамента - цена, площ, план на етажа, наличност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Google Maps интеграция - инстински контекст на квартала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Данни в реално време - свързано с база данни, винаги актуално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59"/>
          <p:cNvSpPr txBox="1"/>
          <p:nvPr>
            <p:ph type="title"/>
          </p:nvPr>
        </p:nvSpPr>
        <p:spPr>
          <a:xfrm>
            <a:off x="945150" y="394975"/>
            <a:ext cx="6721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Защо точно сега?</a:t>
            </a:r>
            <a:endParaRPr/>
          </a:p>
        </p:txBody>
      </p:sp>
      <p:cxnSp>
        <p:nvCxnSpPr>
          <p:cNvPr id="1744" name="Google Shape;1744;p59"/>
          <p:cNvCxnSpPr/>
          <p:nvPr/>
        </p:nvCxnSpPr>
        <p:spPr>
          <a:xfrm>
            <a:off x="-150641" y="942475"/>
            <a:ext cx="6802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5" name="Google Shape;1745;p59"/>
          <p:cNvSpPr/>
          <p:nvPr/>
        </p:nvSpPr>
        <p:spPr>
          <a:xfrm>
            <a:off x="3939187" y="1848426"/>
            <a:ext cx="1354800" cy="612000"/>
          </a:xfrm>
          <a:prstGeom prst="rect">
            <a:avLst/>
          </a:prstGeom>
          <a:noFill/>
          <a:ln cap="flat" cmpd="sng" w="7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4725" lIns="74725" spcFirstLastPara="1" rIns="74725" wrap="square" tIns="74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3"/>
          </a:p>
        </p:txBody>
      </p:sp>
      <p:sp>
        <p:nvSpPr>
          <p:cNvPr id="1746" name="Google Shape;1746;p59"/>
          <p:cNvSpPr/>
          <p:nvPr/>
        </p:nvSpPr>
        <p:spPr>
          <a:xfrm>
            <a:off x="3939100" y="2803325"/>
            <a:ext cx="2169000" cy="612000"/>
          </a:xfrm>
          <a:prstGeom prst="rect">
            <a:avLst/>
          </a:prstGeom>
          <a:noFill/>
          <a:ln cap="flat" cmpd="sng" w="7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4725" lIns="74725" spcFirstLastPara="1" rIns="74725" wrap="square" tIns="74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3"/>
          </a:p>
        </p:txBody>
      </p:sp>
      <p:sp>
        <p:nvSpPr>
          <p:cNvPr id="1747" name="Google Shape;1747;p59"/>
          <p:cNvSpPr/>
          <p:nvPr/>
        </p:nvSpPr>
        <p:spPr>
          <a:xfrm>
            <a:off x="3939170" y="3810900"/>
            <a:ext cx="4594500" cy="612000"/>
          </a:xfrm>
          <a:prstGeom prst="rect">
            <a:avLst/>
          </a:prstGeom>
          <a:noFill/>
          <a:ln cap="flat" cmpd="sng" w="7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4725" lIns="74725" spcFirstLastPara="1" rIns="74725" wrap="square" tIns="74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3"/>
          </a:p>
        </p:txBody>
      </p:sp>
      <p:sp>
        <p:nvSpPr>
          <p:cNvPr id="1748" name="Google Shape;1748;p59"/>
          <p:cNvSpPr txBox="1"/>
          <p:nvPr>
            <p:ph idx="1" type="subTitle"/>
          </p:nvPr>
        </p:nvSpPr>
        <p:spPr>
          <a:xfrm>
            <a:off x="1185075" y="2019825"/>
            <a:ext cx="2733300" cy="446400"/>
          </a:xfrm>
          <a:prstGeom prst="rect">
            <a:avLst/>
          </a:prstGeom>
        </p:spPr>
        <p:txBody>
          <a:bodyPr anchorCtr="0" anchor="t" bIns="74725" lIns="74725" spcFirstLastPara="1" rIns="74725" wrap="square" tIns="74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3"/>
              <a:t>От момента на присъединяването към еврозоната</a:t>
            </a:r>
            <a:endParaRPr sz="1063"/>
          </a:p>
        </p:txBody>
      </p:sp>
      <p:sp>
        <p:nvSpPr>
          <p:cNvPr id="1749" name="Google Shape;1749;p59"/>
          <p:cNvSpPr txBox="1"/>
          <p:nvPr>
            <p:ph idx="2" type="subTitle"/>
          </p:nvPr>
        </p:nvSpPr>
        <p:spPr>
          <a:xfrm>
            <a:off x="1799933" y="3983241"/>
            <a:ext cx="2118600" cy="446400"/>
          </a:xfrm>
          <a:prstGeom prst="rect">
            <a:avLst/>
          </a:prstGeom>
        </p:spPr>
        <p:txBody>
          <a:bodyPr anchorCtr="0" anchor="t" bIns="74725" lIns="74725" spcFirstLastPara="1" rIns="74725" wrap="square" tIns="74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3"/>
              <a:t>И продължава да расте</a:t>
            </a:r>
            <a:endParaRPr sz="1063"/>
          </a:p>
        </p:txBody>
      </p:sp>
      <p:sp>
        <p:nvSpPr>
          <p:cNvPr id="1750" name="Google Shape;1750;p59"/>
          <p:cNvSpPr txBox="1"/>
          <p:nvPr>
            <p:ph idx="3" type="title"/>
          </p:nvPr>
        </p:nvSpPr>
        <p:spPr>
          <a:xfrm>
            <a:off x="3918345" y="1916836"/>
            <a:ext cx="1251900" cy="475200"/>
          </a:xfrm>
          <a:prstGeom prst="rect">
            <a:avLst/>
          </a:prstGeom>
        </p:spPr>
        <p:txBody>
          <a:bodyPr anchorCtr="0" anchor="ctr" bIns="74725" lIns="74725" spcFirstLastPara="1" rIns="74725" wrap="square" tIns="74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96"/>
              <a:t>18</a:t>
            </a:r>
            <a:r>
              <a:rPr lang="en" sz="3596"/>
              <a:t>%</a:t>
            </a:r>
            <a:endParaRPr sz="3596"/>
          </a:p>
        </p:txBody>
      </p:sp>
      <p:sp>
        <p:nvSpPr>
          <p:cNvPr id="1751" name="Google Shape;1751;p59"/>
          <p:cNvSpPr txBox="1"/>
          <p:nvPr>
            <p:ph idx="4" type="title"/>
          </p:nvPr>
        </p:nvSpPr>
        <p:spPr>
          <a:xfrm>
            <a:off x="3918274" y="2871725"/>
            <a:ext cx="2289600" cy="475200"/>
          </a:xfrm>
          <a:prstGeom prst="rect">
            <a:avLst/>
          </a:prstGeom>
        </p:spPr>
        <p:txBody>
          <a:bodyPr anchorCtr="0" anchor="ctr" bIns="74725" lIns="74725" spcFirstLastPara="1" rIns="74725" wrap="square" tIns="74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96"/>
              <a:t>13 500+</a:t>
            </a:r>
            <a:endParaRPr sz="3596"/>
          </a:p>
        </p:txBody>
      </p:sp>
      <p:sp>
        <p:nvSpPr>
          <p:cNvPr id="1752" name="Google Shape;1752;p59"/>
          <p:cNvSpPr txBox="1"/>
          <p:nvPr>
            <p:ph idx="5" type="subTitle"/>
          </p:nvPr>
        </p:nvSpPr>
        <p:spPr>
          <a:xfrm>
            <a:off x="1799688" y="3001448"/>
            <a:ext cx="2118600" cy="461400"/>
          </a:xfrm>
          <a:prstGeom prst="rect">
            <a:avLst/>
          </a:prstGeom>
        </p:spPr>
        <p:txBody>
          <a:bodyPr anchorCtr="0" anchor="t" bIns="74725" lIns="74725" spcFirstLastPara="1" rIns="74725" wrap="square" tIns="74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3"/>
              <a:t>Средна цена в София: EUR 2,200/кв.м</a:t>
            </a:r>
            <a:endParaRPr sz="1063"/>
          </a:p>
        </p:txBody>
      </p:sp>
      <p:sp>
        <p:nvSpPr>
          <p:cNvPr id="1753" name="Google Shape;1753;p59"/>
          <p:cNvSpPr txBox="1"/>
          <p:nvPr>
            <p:ph idx="6" type="title"/>
          </p:nvPr>
        </p:nvSpPr>
        <p:spPr>
          <a:xfrm>
            <a:off x="3918349" y="3879325"/>
            <a:ext cx="2267400" cy="475200"/>
          </a:xfrm>
          <a:prstGeom prst="rect">
            <a:avLst/>
          </a:prstGeom>
        </p:spPr>
        <p:txBody>
          <a:bodyPr anchorCtr="0" anchor="ctr" bIns="74725" lIns="74725" spcFirstLastPara="1" rIns="74725" wrap="square" tIns="74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96"/>
              <a:t>$54.66B</a:t>
            </a:r>
            <a:endParaRPr sz="3596"/>
          </a:p>
        </p:txBody>
      </p:sp>
      <p:sp>
        <p:nvSpPr>
          <p:cNvPr id="1754" name="Google Shape;1754;p59"/>
          <p:cNvSpPr txBox="1"/>
          <p:nvPr>
            <p:ph idx="7" type="title"/>
          </p:nvPr>
        </p:nvSpPr>
        <p:spPr>
          <a:xfrm>
            <a:off x="847275" y="3805550"/>
            <a:ext cx="3070800" cy="171300"/>
          </a:xfrm>
          <a:prstGeom prst="rect">
            <a:avLst/>
          </a:prstGeom>
        </p:spPr>
        <p:txBody>
          <a:bodyPr anchorCtr="0" anchor="ctr" bIns="74725" lIns="74725" spcFirstLastPara="1" rIns="74725" wrap="square" tIns="74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26"/>
              <a:t>ГЛОБАЛНИЯТ PROPTECH ПАЗАР</a:t>
            </a:r>
            <a:endParaRPr sz="1226"/>
          </a:p>
        </p:txBody>
      </p:sp>
      <p:sp>
        <p:nvSpPr>
          <p:cNvPr id="1755" name="Google Shape;1755;p59"/>
          <p:cNvSpPr txBox="1"/>
          <p:nvPr>
            <p:ph idx="8" type="title"/>
          </p:nvPr>
        </p:nvSpPr>
        <p:spPr>
          <a:xfrm>
            <a:off x="969125" y="2830050"/>
            <a:ext cx="2949000" cy="171300"/>
          </a:xfrm>
          <a:prstGeom prst="rect">
            <a:avLst/>
          </a:prstGeom>
        </p:spPr>
        <p:txBody>
          <a:bodyPr anchorCtr="0" anchor="ctr" bIns="74725" lIns="74725" spcFirstLastPara="1" rIns="74725" wrap="square" tIns="74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26"/>
              <a:t>РАЗРЕШИТЕЛНИ ЗА СТРОЕЖ</a:t>
            </a:r>
            <a:endParaRPr sz="1226"/>
          </a:p>
        </p:txBody>
      </p:sp>
      <p:sp>
        <p:nvSpPr>
          <p:cNvPr id="1756" name="Google Shape;1756;p59"/>
          <p:cNvSpPr txBox="1"/>
          <p:nvPr>
            <p:ph idx="9" type="title"/>
          </p:nvPr>
        </p:nvSpPr>
        <p:spPr>
          <a:xfrm>
            <a:off x="587000" y="1848425"/>
            <a:ext cx="3331200" cy="171300"/>
          </a:xfrm>
          <a:prstGeom prst="rect">
            <a:avLst/>
          </a:prstGeom>
        </p:spPr>
        <p:txBody>
          <a:bodyPr anchorCtr="0" anchor="ctr" bIns="74725" lIns="74725" spcFirstLastPara="1" rIns="74725" wrap="square" tIns="74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26"/>
              <a:t>ПРИТОК НА ЧУЖДЕСТРАННИ ИНВЕСТИТОРИ</a:t>
            </a:r>
            <a:endParaRPr sz="1226"/>
          </a:p>
        </p:txBody>
      </p:sp>
      <p:sp>
        <p:nvSpPr>
          <p:cNvPr id="1757" name="Google Shape;1757;p59"/>
          <p:cNvSpPr/>
          <p:nvPr/>
        </p:nvSpPr>
        <p:spPr>
          <a:xfrm>
            <a:off x="3939104" y="1060375"/>
            <a:ext cx="26100" cy="612000"/>
          </a:xfrm>
          <a:prstGeom prst="rect">
            <a:avLst/>
          </a:prstGeom>
          <a:noFill/>
          <a:ln cap="flat" cmpd="sng" w="7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4725" lIns="74725" spcFirstLastPara="1" rIns="74725" wrap="square" tIns="74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3"/>
          </a:p>
        </p:txBody>
      </p:sp>
      <p:sp>
        <p:nvSpPr>
          <p:cNvPr id="1758" name="Google Shape;1758;p59"/>
          <p:cNvSpPr txBox="1"/>
          <p:nvPr>
            <p:ph idx="1" type="subTitle"/>
          </p:nvPr>
        </p:nvSpPr>
        <p:spPr>
          <a:xfrm>
            <a:off x="1799756" y="1231757"/>
            <a:ext cx="2118600" cy="446400"/>
          </a:xfrm>
          <a:prstGeom prst="rect">
            <a:avLst/>
          </a:prstGeom>
        </p:spPr>
        <p:txBody>
          <a:bodyPr anchorCtr="0" anchor="t" bIns="74725" lIns="74725" spcFirstLastPara="1" rIns="74725" wrap="square" tIns="74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3"/>
              <a:t>Липсва на Българския пазар</a:t>
            </a:r>
            <a:endParaRPr sz="1063"/>
          </a:p>
        </p:txBody>
      </p:sp>
      <p:sp>
        <p:nvSpPr>
          <p:cNvPr id="1759" name="Google Shape;1759;p59"/>
          <p:cNvSpPr txBox="1"/>
          <p:nvPr>
            <p:ph idx="3" type="title"/>
          </p:nvPr>
        </p:nvSpPr>
        <p:spPr>
          <a:xfrm>
            <a:off x="3918270" y="1128774"/>
            <a:ext cx="1251900" cy="475200"/>
          </a:xfrm>
          <a:prstGeom prst="rect">
            <a:avLst/>
          </a:prstGeom>
        </p:spPr>
        <p:txBody>
          <a:bodyPr anchorCtr="0" anchor="ctr" bIns="74725" lIns="74725" spcFirstLastPara="1" rIns="74725" wrap="square" tIns="74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96"/>
              <a:t>0</a:t>
            </a:r>
            <a:r>
              <a:rPr lang="en" sz="3596"/>
              <a:t>%</a:t>
            </a:r>
            <a:endParaRPr sz="3596"/>
          </a:p>
        </p:txBody>
      </p:sp>
      <p:sp>
        <p:nvSpPr>
          <p:cNvPr id="1760" name="Google Shape;1760;p59"/>
          <p:cNvSpPr txBox="1"/>
          <p:nvPr>
            <p:ph idx="9" type="title"/>
          </p:nvPr>
        </p:nvSpPr>
        <p:spPr>
          <a:xfrm>
            <a:off x="1466532" y="1060364"/>
            <a:ext cx="2451600" cy="171300"/>
          </a:xfrm>
          <a:prstGeom prst="rect">
            <a:avLst/>
          </a:prstGeom>
        </p:spPr>
        <p:txBody>
          <a:bodyPr anchorCtr="0" anchor="ctr" bIns="74725" lIns="74725" spcFirstLastPara="1" rIns="74725" wrap="square" tIns="747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26"/>
              <a:t>КОНКУРЕНЦИЯ</a:t>
            </a:r>
            <a:endParaRPr sz="1226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60"/>
          <p:cNvSpPr txBox="1"/>
          <p:nvPr>
            <p:ph type="title"/>
          </p:nvPr>
        </p:nvSpPr>
        <p:spPr>
          <a:xfrm>
            <a:off x="945150" y="394975"/>
            <a:ext cx="42663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Пазарът</a:t>
            </a:r>
            <a:endParaRPr/>
          </a:p>
        </p:txBody>
      </p:sp>
      <p:cxnSp>
        <p:nvCxnSpPr>
          <p:cNvPr id="1766" name="Google Shape;1766;p60"/>
          <p:cNvCxnSpPr/>
          <p:nvPr/>
        </p:nvCxnSpPr>
        <p:spPr>
          <a:xfrm>
            <a:off x="-150641" y="942475"/>
            <a:ext cx="5072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67" name="Google Shape;1767;p60"/>
          <p:cNvGrpSpPr/>
          <p:nvPr/>
        </p:nvGrpSpPr>
        <p:grpSpPr>
          <a:xfrm rot="-5400000">
            <a:off x="1155000" y="953303"/>
            <a:ext cx="2511503" cy="4250160"/>
            <a:chOff x="1716825" y="1121550"/>
            <a:chExt cx="622800" cy="1053976"/>
          </a:xfrm>
        </p:grpSpPr>
        <p:grpSp>
          <p:nvGrpSpPr>
            <p:cNvPr id="1768" name="Google Shape;1768;p60"/>
            <p:cNvGrpSpPr/>
            <p:nvPr/>
          </p:nvGrpSpPr>
          <p:grpSpPr>
            <a:xfrm>
              <a:off x="1716825" y="1121550"/>
              <a:ext cx="622800" cy="856975"/>
              <a:chOff x="1716825" y="1121550"/>
              <a:chExt cx="622800" cy="856975"/>
            </a:xfrm>
          </p:grpSpPr>
          <p:cxnSp>
            <p:nvCxnSpPr>
              <p:cNvPr id="1769" name="Google Shape;1769;p60"/>
              <p:cNvCxnSpPr/>
              <p:nvPr/>
            </p:nvCxnSpPr>
            <p:spPr>
              <a:xfrm rot="5400000">
                <a:off x="2048875" y="1689175"/>
                <a:ext cx="5787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70" name="Google Shape;1770;p60"/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solidFill>
                <a:schemeClr val="dk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1" name="Google Shape;1771;p60"/>
            <p:cNvGrpSpPr/>
            <p:nvPr/>
          </p:nvGrpSpPr>
          <p:grpSpPr>
            <a:xfrm>
              <a:off x="1762753" y="1142626"/>
              <a:ext cx="520200" cy="1032900"/>
              <a:chOff x="1762753" y="1142626"/>
              <a:chExt cx="520200" cy="1032900"/>
            </a:xfrm>
          </p:grpSpPr>
          <p:cxnSp>
            <p:nvCxnSpPr>
              <p:cNvPr id="1772" name="Google Shape;1772;p60"/>
              <p:cNvCxnSpPr/>
              <p:nvPr/>
            </p:nvCxnSpPr>
            <p:spPr>
              <a:xfrm rot="5400000">
                <a:off x="1814883" y="1901476"/>
                <a:ext cx="5481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73" name="Google Shape;1773;p60"/>
              <p:cNvSpPr/>
              <p:nvPr/>
            </p:nvSpPr>
            <p:spPr>
              <a:xfrm>
                <a:off x="1762753" y="1142626"/>
                <a:ext cx="520200" cy="520200"/>
              </a:xfrm>
              <a:prstGeom prst="ellipse">
                <a:avLst/>
              </a:prstGeom>
              <a:solidFill>
                <a:schemeClr val="dk2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4" name="Google Shape;1774;p60"/>
            <p:cNvGrpSpPr/>
            <p:nvPr/>
          </p:nvGrpSpPr>
          <p:grpSpPr>
            <a:xfrm>
              <a:off x="1814654" y="1161241"/>
              <a:ext cx="416400" cy="820188"/>
              <a:chOff x="1814654" y="1161241"/>
              <a:chExt cx="416400" cy="820188"/>
            </a:xfrm>
          </p:grpSpPr>
          <p:cxnSp>
            <p:nvCxnSpPr>
              <p:cNvPr id="1775" name="Google Shape;1775;p60"/>
              <p:cNvCxnSpPr/>
              <p:nvPr/>
            </p:nvCxnSpPr>
            <p:spPr>
              <a:xfrm rot="5400000">
                <a:off x="1525237" y="1675428"/>
                <a:ext cx="612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76" name="Google Shape;1776;p60"/>
              <p:cNvSpPr/>
              <p:nvPr/>
            </p:nvSpPr>
            <p:spPr>
              <a:xfrm>
                <a:off x="1814654" y="1161241"/>
                <a:ext cx="416400" cy="416400"/>
              </a:xfrm>
              <a:prstGeom prst="ellipse">
                <a:avLst/>
              </a:prstGeom>
              <a:solidFill>
                <a:schemeClr val="accent1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77" name="Google Shape;1777;p60"/>
          <p:cNvSpPr txBox="1"/>
          <p:nvPr/>
        </p:nvSpPr>
        <p:spPr>
          <a:xfrm>
            <a:off x="2987000" y="3543400"/>
            <a:ext cx="18234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~</a:t>
            </a:r>
            <a:r>
              <a:rPr lang="en"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$2-3М</a:t>
            </a:r>
            <a:endParaRPr sz="12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78" name="Google Shape;1778;p60"/>
          <p:cNvSpPr txBox="1"/>
          <p:nvPr/>
        </p:nvSpPr>
        <p:spPr>
          <a:xfrm>
            <a:off x="1703750" y="1525275"/>
            <a:ext cx="31893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$54.66B (2026) -&gt; $185B (2034)</a:t>
            </a:r>
            <a:endParaRPr sz="1200">
              <a:solidFill>
                <a:srgbClr val="434343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1779" name="Google Shape;1779;p60"/>
          <p:cNvSpPr txBox="1"/>
          <p:nvPr/>
        </p:nvSpPr>
        <p:spPr>
          <a:xfrm>
            <a:off x="1612075" y="1270275"/>
            <a:ext cx="21540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Глобален PropTech</a:t>
            </a:r>
            <a:endParaRPr b="1" sz="16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780" name="Google Shape;1780;p60"/>
          <p:cNvSpPr txBox="1"/>
          <p:nvPr/>
        </p:nvSpPr>
        <p:spPr>
          <a:xfrm>
            <a:off x="2866750" y="3203825"/>
            <a:ext cx="26097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България</a:t>
            </a:r>
            <a:b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Нови жилищни проекти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1" name="Google Shape;1781;p60"/>
          <p:cNvSpPr txBox="1"/>
          <p:nvPr/>
        </p:nvSpPr>
        <p:spPr>
          <a:xfrm>
            <a:off x="2808100" y="2169050"/>
            <a:ext cx="23571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Визуализация на имоти в балканите</a:t>
            </a:r>
            <a:endParaRPr b="1" sz="16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782" name="Google Shape;1782;p60"/>
          <p:cNvSpPr txBox="1"/>
          <p:nvPr/>
        </p:nvSpPr>
        <p:spPr>
          <a:xfrm>
            <a:off x="2866748" y="2492775"/>
            <a:ext cx="22398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~$200M</a:t>
            </a:r>
            <a:endParaRPr sz="12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3" name="Google Shape;1783;p60"/>
          <p:cNvSpPr/>
          <p:nvPr/>
        </p:nvSpPr>
        <p:spPr>
          <a:xfrm rot="-5400000">
            <a:off x="531200" y="2488950"/>
            <a:ext cx="1222200" cy="1222200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60"/>
          <p:cNvSpPr/>
          <p:nvPr/>
        </p:nvSpPr>
        <p:spPr>
          <a:xfrm>
            <a:off x="876775" y="2833573"/>
            <a:ext cx="531041" cy="489590"/>
          </a:xfrm>
          <a:custGeom>
            <a:rect b="b" l="l" r="r" t="t"/>
            <a:pathLst>
              <a:path extrusionOk="0" h="10342" w="11217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5" name="Google Shape;1785;p60"/>
          <p:cNvSpPr txBox="1"/>
          <p:nvPr>
            <p:ph idx="4294967295" type="title"/>
          </p:nvPr>
        </p:nvSpPr>
        <p:spPr>
          <a:xfrm>
            <a:off x="5618150" y="1194675"/>
            <a:ext cx="2730000" cy="374700"/>
          </a:xfrm>
          <a:prstGeom prst="rect">
            <a:avLst/>
          </a:prstGeom>
        </p:spPr>
        <p:txBody>
          <a:bodyPr anchorCtr="0" anchor="t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6">
                <a:latin typeface="Montserrat"/>
                <a:ea typeface="Montserrat"/>
                <a:cs typeface="Montserrat"/>
                <a:sym typeface="Montserrat"/>
              </a:rPr>
              <a:t>Разрешения за строеж</a:t>
            </a:r>
            <a:endParaRPr b="1" sz="1356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6" name="Google Shape;1786;p60"/>
          <p:cNvSpPr txBox="1"/>
          <p:nvPr>
            <p:ph idx="4294967295" type="title"/>
          </p:nvPr>
        </p:nvSpPr>
        <p:spPr>
          <a:xfrm>
            <a:off x="5618150" y="1495510"/>
            <a:ext cx="2730000" cy="177900"/>
          </a:xfrm>
          <a:prstGeom prst="rect">
            <a:avLst/>
          </a:prstGeom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6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(Q3 2025)</a:t>
            </a:r>
            <a:endParaRPr sz="1356">
              <a:solidFill>
                <a:schemeClr val="accent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7" name="Google Shape;1787;p60"/>
          <p:cNvSpPr/>
          <p:nvPr/>
        </p:nvSpPr>
        <p:spPr>
          <a:xfrm>
            <a:off x="5689024" y="1894865"/>
            <a:ext cx="262310" cy="241874"/>
          </a:xfrm>
          <a:custGeom>
            <a:rect b="b" l="l" r="r" t="t"/>
            <a:pathLst>
              <a:path extrusionOk="0" h="10342" w="11217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8" name="Google Shape;1788;p60"/>
          <p:cNvSpPr/>
          <p:nvPr/>
        </p:nvSpPr>
        <p:spPr>
          <a:xfrm>
            <a:off x="5989365" y="1894865"/>
            <a:ext cx="262310" cy="241874"/>
          </a:xfrm>
          <a:custGeom>
            <a:rect b="b" l="l" r="r" t="t"/>
            <a:pathLst>
              <a:path extrusionOk="0" h="10342" w="11217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9" name="Google Shape;1789;p60"/>
          <p:cNvSpPr/>
          <p:nvPr/>
        </p:nvSpPr>
        <p:spPr>
          <a:xfrm>
            <a:off x="6289706" y="1894865"/>
            <a:ext cx="262310" cy="241874"/>
          </a:xfrm>
          <a:custGeom>
            <a:rect b="b" l="l" r="r" t="t"/>
            <a:pathLst>
              <a:path extrusionOk="0" h="10342" w="11217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p60"/>
          <p:cNvSpPr/>
          <p:nvPr/>
        </p:nvSpPr>
        <p:spPr>
          <a:xfrm>
            <a:off x="6590047" y="1894865"/>
            <a:ext cx="262310" cy="241874"/>
          </a:xfrm>
          <a:custGeom>
            <a:rect b="b" l="l" r="r" t="t"/>
            <a:pathLst>
              <a:path extrusionOk="0" h="10342" w="11217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1" name="Google Shape;1791;p60"/>
          <p:cNvSpPr/>
          <p:nvPr/>
        </p:nvSpPr>
        <p:spPr>
          <a:xfrm>
            <a:off x="6890388" y="1894865"/>
            <a:ext cx="262310" cy="241874"/>
          </a:xfrm>
          <a:custGeom>
            <a:rect b="b" l="l" r="r" t="t"/>
            <a:pathLst>
              <a:path extrusionOk="0" h="10342" w="11217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2" name="Google Shape;1792;p60"/>
          <p:cNvSpPr txBox="1"/>
          <p:nvPr>
            <p:ph idx="4294967295" type="title"/>
          </p:nvPr>
        </p:nvSpPr>
        <p:spPr>
          <a:xfrm>
            <a:off x="7362675" y="1743325"/>
            <a:ext cx="1433700" cy="545100"/>
          </a:xfrm>
          <a:prstGeom prst="rect">
            <a:avLst/>
          </a:prstGeom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13">
                <a:latin typeface="Montserrat ExtraLight"/>
                <a:ea typeface="Montserrat ExtraLight"/>
                <a:cs typeface="Montserrat ExtraLight"/>
                <a:sym typeface="Montserrat ExtraLight"/>
              </a:rPr>
              <a:t>13,500+</a:t>
            </a:r>
            <a:endParaRPr sz="2713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793" name="Google Shape;1793;p60"/>
          <p:cNvSpPr/>
          <p:nvPr/>
        </p:nvSpPr>
        <p:spPr>
          <a:xfrm>
            <a:off x="7271999" y="1868589"/>
            <a:ext cx="90600" cy="294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4" name="Google Shape;1794;p60"/>
          <p:cNvSpPr txBox="1"/>
          <p:nvPr>
            <p:ph idx="4294967295" type="title"/>
          </p:nvPr>
        </p:nvSpPr>
        <p:spPr>
          <a:xfrm>
            <a:off x="5618150" y="2462375"/>
            <a:ext cx="2901000" cy="374700"/>
          </a:xfrm>
          <a:prstGeom prst="rect">
            <a:avLst/>
          </a:prstGeom>
        </p:spPr>
        <p:txBody>
          <a:bodyPr anchorCtr="0" anchor="t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6">
                <a:latin typeface="Montserrat"/>
                <a:ea typeface="Montserrat"/>
                <a:cs typeface="Montserrat"/>
                <a:sym typeface="Montserrat"/>
              </a:rPr>
              <a:t>Активни строителя в София</a:t>
            </a:r>
            <a:endParaRPr b="1" sz="1356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5" name="Google Shape;1795;p60"/>
          <p:cNvSpPr txBox="1"/>
          <p:nvPr>
            <p:ph idx="4294967295" type="title"/>
          </p:nvPr>
        </p:nvSpPr>
        <p:spPr>
          <a:xfrm>
            <a:off x="5618150" y="2763197"/>
            <a:ext cx="2730000" cy="177900"/>
          </a:xfrm>
          <a:prstGeom prst="rect">
            <a:avLst/>
          </a:prstGeom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6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(2025)</a:t>
            </a:r>
            <a:endParaRPr sz="1356">
              <a:solidFill>
                <a:schemeClr val="accent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96" name="Google Shape;1796;p60"/>
          <p:cNvSpPr txBox="1"/>
          <p:nvPr>
            <p:ph idx="4294967295" type="title"/>
          </p:nvPr>
        </p:nvSpPr>
        <p:spPr>
          <a:xfrm>
            <a:off x="7433550" y="3011013"/>
            <a:ext cx="1433700" cy="545100"/>
          </a:xfrm>
          <a:prstGeom prst="rect">
            <a:avLst/>
          </a:prstGeom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13">
                <a:latin typeface="Montserrat ExtraLight"/>
                <a:ea typeface="Montserrat ExtraLight"/>
                <a:cs typeface="Montserrat ExtraLight"/>
                <a:sym typeface="Montserrat ExtraLight"/>
              </a:rPr>
              <a:t>~200</a:t>
            </a:r>
            <a:endParaRPr sz="2713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797" name="Google Shape;1797;p60"/>
          <p:cNvSpPr/>
          <p:nvPr/>
        </p:nvSpPr>
        <p:spPr>
          <a:xfrm>
            <a:off x="7342874" y="3136276"/>
            <a:ext cx="90600" cy="294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8" name="Google Shape;1798;p60"/>
          <p:cNvGrpSpPr/>
          <p:nvPr/>
        </p:nvGrpSpPr>
        <p:grpSpPr>
          <a:xfrm>
            <a:off x="5675049" y="3131637"/>
            <a:ext cx="133350" cy="303897"/>
            <a:chOff x="6410063" y="4135124"/>
            <a:chExt cx="159950" cy="364516"/>
          </a:xfrm>
        </p:grpSpPr>
        <p:sp>
          <p:nvSpPr>
            <p:cNvPr id="1799" name="Google Shape;1799;p60"/>
            <p:cNvSpPr/>
            <p:nvPr/>
          </p:nvSpPr>
          <p:spPr>
            <a:xfrm>
              <a:off x="6493991" y="4299202"/>
              <a:ext cx="36328" cy="200438"/>
            </a:xfrm>
            <a:custGeom>
              <a:rect b="b" l="l" r="r" t="t"/>
              <a:pathLst>
                <a:path extrusionOk="0" h="6312" w="1144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60"/>
            <p:cNvSpPr/>
            <p:nvPr/>
          </p:nvSpPr>
          <p:spPr>
            <a:xfrm>
              <a:off x="6454297" y="4135124"/>
              <a:ext cx="71099" cy="71131"/>
            </a:xfrm>
            <a:custGeom>
              <a:rect b="b" l="l" r="r" t="t"/>
              <a:pathLst>
                <a:path extrusionOk="0" h="2240" w="2239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60"/>
            <p:cNvSpPr/>
            <p:nvPr/>
          </p:nvSpPr>
          <p:spPr>
            <a:xfrm>
              <a:off x="6410063" y="4252712"/>
              <a:ext cx="94566" cy="246927"/>
            </a:xfrm>
            <a:custGeom>
              <a:rect b="b" l="l" r="r" t="t"/>
              <a:pathLst>
                <a:path extrusionOk="0" h="7776" w="2978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60"/>
            <p:cNvSpPr/>
            <p:nvPr/>
          </p:nvSpPr>
          <p:spPr>
            <a:xfrm>
              <a:off x="6410063" y="4212638"/>
              <a:ext cx="159950" cy="150519"/>
            </a:xfrm>
            <a:custGeom>
              <a:rect b="b" l="l" r="r" t="t"/>
              <a:pathLst>
                <a:path extrusionOk="0" h="4740" w="5037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3" name="Google Shape;1803;p60"/>
          <p:cNvGrpSpPr/>
          <p:nvPr/>
        </p:nvGrpSpPr>
        <p:grpSpPr>
          <a:xfrm>
            <a:off x="5901428" y="3131637"/>
            <a:ext cx="133350" cy="303897"/>
            <a:chOff x="6410063" y="4135124"/>
            <a:chExt cx="159950" cy="364516"/>
          </a:xfrm>
        </p:grpSpPr>
        <p:sp>
          <p:nvSpPr>
            <p:cNvPr id="1804" name="Google Shape;1804;p60"/>
            <p:cNvSpPr/>
            <p:nvPr/>
          </p:nvSpPr>
          <p:spPr>
            <a:xfrm>
              <a:off x="6493991" y="4299202"/>
              <a:ext cx="36328" cy="200438"/>
            </a:xfrm>
            <a:custGeom>
              <a:rect b="b" l="l" r="r" t="t"/>
              <a:pathLst>
                <a:path extrusionOk="0" h="6312" w="1144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60"/>
            <p:cNvSpPr/>
            <p:nvPr/>
          </p:nvSpPr>
          <p:spPr>
            <a:xfrm>
              <a:off x="6454297" y="4135124"/>
              <a:ext cx="71099" cy="71131"/>
            </a:xfrm>
            <a:custGeom>
              <a:rect b="b" l="l" r="r" t="t"/>
              <a:pathLst>
                <a:path extrusionOk="0" h="2240" w="2239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60"/>
            <p:cNvSpPr/>
            <p:nvPr/>
          </p:nvSpPr>
          <p:spPr>
            <a:xfrm>
              <a:off x="6410063" y="4252712"/>
              <a:ext cx="94566" cy="246927"/>
            </a:xfrm>
            <a:custGeom>
              <a:rect b="b" l="l" r="r" t="t"/>
              <a:pathLst>
                <a:path extrusionOk="0" h="7776" w="2978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60"/>
            <p:cNvSpPr/>
            <p:nvPr/>
          </p:nvSpPr>
          <p:spPr>
            <a:xfrm>
              <a:off x="6410063" y="4212638"/>
              <a:ext cx="159950" cy="150519"/>
            </a:xfrm>
            <a:custGeom>
              <a:rect b="b" l="l" r="r" t="t"/>
              <a:pathLst>
                <a:path extrusionOk="0" h="4740" w="5037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8" name="Google Shape;1808;p60"/>
          <p:cNvGrpSpPr/>
          <p:nvPr/>
        </p:nvGrpSpPr>
        <p:grpSpPr>
          <a:xfrm>
            <a:off x="6127806" y="3131637"/>
            <a:ext cx="133350" cy="303897"/>
            <a:chOff x="6410063" y="4135124"/>
            <a:chExt cx="159950" cy="364516"/>
          </a:xfrm>
        </p:grpSpPr>
        <p:sp>
          <p:nvSpPr>
            <p:cNvPr id="1809" name="Google Shape;1809;p60"/>
            <p:cNvSpPr/>
            <p:nvPr/>
          </p:nvSpPr>
          <p:spPr>
            <a:xfrm>
              <a:off x="6493991" y="4299202"/>
              <a:ext cx="36328" cy="200438"/>
            </a:xfrm>
            <a:custGeom>
              <a:rect b="b" l="l" r="r" t="t"/>
              <a:pathLst>
                <a:path extrusionOk="0" h="6312" w="1144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60"/>
            <p:cNvSpPr/>
            <p:nvPr/>
          </p:nvSpPr>
          <p:spPr>
            <a:xfrm>
              <a:off x="6454297" y="4135124"/>
              <a:ext cx="71099" cy="71131"/>
            </a:xfrm>
            <a:custGeom>
              <a:rect b="b" l="l" r="r" t="t"/>
              <a:pathLst>
                <a:path extrusionOk="0" h="2240" w="2239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60"/>
            <p:cNvSpPr/>
            <p:nvPr/>
          </p:nvSpPr>
          <p:spPr>
            <a:xfrm>
              <a:off x="6410063" y="4252712"/>
              <a:ext cx="94566" cy="246927"/>
            </a:xfrm>
            <a:custGeom>
              <a:rect b="b" l="l" r="r" t="t"/>
              <a:pathLst>
                <a:path extrusionOk="0" h="7776" w="2978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60"/>
            <p:cNvSpPr/>
            <p:nvPr/>
          </p:nvSpPr>
          <p:spPr>
            <a:xfrm>
              <a:off x="6410063" y="4212638"/>
              <a:ext cx="159950" cy="150519"/>
            </a:xfrm>
            <a:custGeom>
              <a:rect b="b" l="l" r="r" t="t"/>
              <a:pathLst>
                <a:path extrusionOk="0" h="4740" w="5037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3" name="Google Shape;1813;p60"/>
          <p:cNvGrpSpPr/>
          <p:nvPr/>
        </p:nvGrpSpPr>
        <p:grpSpPr>
          <a:xfrm>
            <a:off x="6354185" y="3131637"/>
            <a:ext cx="133350" cy="303897"/>
            <a:chOff x="6410063" y="4135124"/>
            <a:chExt cx="159950" cy="364516"/>
          </a:xfrm>
        </p:grpSpPr>
        <p:sp>
          <p:nvSpPr>
            <p:cNvPr id="1814" name="Google Shape;1814;p60"/>
            <p:cNvSpPr/>
            <p:nvPr/>
          </p:nvSpPr>
          <p:spPr>
            <a:xfrm>
              <a:off x="6493991" y="4299202"/>
              <a:ext cx="36328" cy="200438"/>
            </a:xfrm>
            <a:custGeom>
              <a:rect b="b" l="l" r="r" t="t"/>
              <a:pathLst>
                <a:path extrusionOk="0" h="6312" w="1144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60"/>
            <p:cNvSpPr/>
            <p:nvPr/>
          </p:nvSpPr>
          <p:spPr>
            <a:xfrm>
              <a:off x="6454297" y="4135124"/>
              <a:ext cx="71099" cy="71131"/>
            </a:xfrm>
            <a:custGeom>
              <a:rect b="b" l="l" r="r" t="t"/>
              <a:pathLst>
                <a:path extrusionOk="0" h="2240" w="2239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60"/>
            <p:cNvSpPr/>
            <p:nvPr/>
          </p:nvSpPr>
          <p:spPr>
            <a:xfrm>
              <a:off x="6410063" y="4252712"/>
              <a:ext cx="94566" cy="246927"/>
            </a:xfrm>
            <a:custGeom>
              <a:rect b="b" l="l" r="r" t="t"/>
              <a:pathLst>
                <a:path extrusionOk="0" h="7776" w="2978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60"/>
            <p:cNvSpPr/>
            <p:nvPr/>
          </p:nvSpPr>
          <p:spPr>
            <a:xfrm>
              <a:off x="6410063" y="4212638"/>
              <a:ext cx="159950" cy="150519"/>
            </a:xfrm>
            <a:custGeom>
              <a:rect b="b" l="l" r="r" t="t"/>
              <a:pathLst>
                <a:path extrusionOk="0" h="4740" w="5037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8" name="Google Shape;1818;p60"/>
          <p:cNvGrpSpPr/>
          <p:nvPr/>
        </p:nvGrpSpPr>
        <p:grpSpPr>
          <a:xfrm>
            <a:off x="6580563" y="3131637"/>
            <a:ext cx="133350" cy="303897"/>
            <a:chOff x="6410063" y="4135124"/>
            <a:chExt cx="159950" cy="364516"/>
          </a:xfrm>
        </p:grpSpPr>
        <p:sp>
          <p:nvSpPr>
            <p:cNvPr id="1819" name="Google Shape;1819;p60"/>
            <p:cNvSpPr/>
            <p:nvPr/>
          </p:nvSpPr>
          <p:spPr>
            <a:xfrm>
              <a:off x="6493991" y="4299202"/>
              <a:ext cx="36328" cy="200438"/>
            </a:xfrm>
            <a:custGeom>
              <a:rect b="b" l="l" r="r" t="t"/>
              <a:pathLst>
                <a:path extrusionOk="0" h="6312" w="1144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60"/>
            <p:cNvSpPr/>
            <p:nvPr/>
          </p:nvSpPr>
          <p:spPr>
            <a:xfrm>
              <a:off x="6454297" y="4135124"/>
              <a:ext cx="71099" cy="71131"/>
            </a:xfrm>
            <a:custGeom>
              <a:rect b="b" l="l" r="r" t="t"/>
              <a:pathLst>
                <a:path extrusionOk="0" h="2240" w="2239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60"/>
            <p:cNvSpPr/>
            <p:nvPr/>
          </p:nvSpPr>
          <p:spPr>
            <a:xfrm>
              <a:off x="6410063" y="4252712"/>
              <a:ext cx="94566" cy="246927"/>
            </a:xfrm>
            <a:custGeom>
              <a:rect b="b" l="l" r="r" t="t"/>
              <a:pathLst>
                <a:path extrusionOk="0" h="7776" w="2978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60"/>
            <p:cNvSpPr/>
            <p:nvPr/>
          </p:nvSpPr>
          <p:spPr>
            <a:xfrm>
              <a:off x="6410063" y="4212638"/>
              <a:ext cx="159950" cy="150519"/>
            </a:xfrm>
            <a:custGeom>
              <a:rect b="b" l="l" r="r" t="t"/>
              <a:pathLst>
                <a:path extrusionOk="0" h="4740" w="5037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3" name="Google Shape;1823;p60"/>
          <p:cNvGrpSpPr/>
          <p:nvPr/>
        </p:nvGrpSpPr>
        <p:grpSpPr>
          <a:xfrm>
            <a:off x="6806942" y="3131637"/>
            <a:ext cx="133350" cy="303897"/>
            <a:chOff x="6410063" y="4135124"/>
            <a:chExt cx="159950" cy="364516"/>
          </a:xfrm>
        </p:grpSpPr>
        <p:sp>
          <p:nvSpPr>
            <p:cNvPr id="1824" name="Google Shape;1824;p60"/>
            <p:cNvSpPr/>
            <p:nvPr/>
          </p:nvSpPr>
          <p:spPr>
            <a:xfrm>
              <a:off x="6493991" y="4299202"/>
              <a:ext cx="36328" cy="200438"/>
            </a:xfrm>
            <a:custGeom>
              <a:rect b="b" l="l" r="r" t="t"/>
              <a:pathLst>
                <a:path extrusionOk="0" h="6312" w="1144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60"/>
            <p:cNvSpPr/>
            <p:nvPr/>
          </p:nvSpPr>
          <p:spPr>
            <a:xfrm>
              <a:off x="6454297" y="4135124"/>
              <a:ext cx="71099" cy="71131"/>
            </a:xfrm>
            <a:custGeom>
              <a:rect b="b" l="l" r="r" t="t"/>
              <a:pathLst>
                <a:path extrusionOk="0" h="2240" w="2239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>
              <a:off x="6410063" y="4252712"/>
              <a:ext cx="94566" cy="246927"/>
            </a:xfrm>
            <a:custGeom>
              <a:rect b="b" l="l" r="r" t="t"/>
              <a:pathLst>
                <a:path extrusionOk="0" h="7776" w="2978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60"/>
            <p:cNvSpPr/>
            <p:nvPr/>
          </p:nvSpPr>
          <p:spPr>
            <a:xfrm>
              <a:off x="6410063" y="4212638"/>
              <a:ext cx="159950" cy="150519"/>
            </a:xfrm>
            <a:custGeom>
              <a:rect b="b" l="l" r="r" t="t"/>
              <a:pathLst>
                <a:path extrusionOk="0" h="4740" w="5037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8" name="Google Shape;1828;p60"/>
          <p:cNvGrpSpPr/>
          <p:nvPr/>
        </p:nvGrpSpPr>
        <p:grpSpPr>
          <a:xfrm>
            <a:off x="7033321" y="3131637"/>
            <a:ext cx="133350" cy="303897"/>
            <a:chOff x="6410063" y="4135124"/>
            <a:chExt cx="159950" cy="364516"/>
          </a:xfrm>
        </p:grpSpPr>
        <p:sp>
          <p:nvSpPr>
            <p:cNvPr id="1829" name="Google Shape;1829;p60"/>
            <p:cNvSpPr/>
            <p:nvPr/>
          </p:nvSpPr>
          <p:spPr>
            <a:xfrm>
              <a:off x="6493991" y="4299202"/>
              <a:ext cx="36328" cy="200438"/>
            </a:xfrm>
            <a:custGeom>
              <a:rect b="b" l="l" r="r" t="t"/>
              <a:pathLst>
                <a:path extrusionOk="0" h="6312" w="1144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60"/>
            <p:cNvSpPr/>
            <p:nvPr/>
          </p:nvSpPr>
          <p:spPr>
            <a:xfrm>
              <a:off x="6454297" y="4135124"/>
              <a:ext cx="71099" cy="71131"/>
            </a:xfrm>
            <a:custGeom>
              <a:rect b="b" l="l" r="r" t="t"/>
              <a:pathLst>
                <a:path extrusionOk="0" h="2240" w="2239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60"/>
            <p:cNvSpPr/>
            <p:nvPr/>
          </p:nvSpPr>
          <p:spPr>
            <a:xfrm>
              <a:off x="6410063" y="4252712"/>
              <a:ext cx="94566" cy="246927"/>
            </a:xfrm>
            <a:custGeom>
              <a:rect b="b" l="l" r="r" t="t"/>
              <a:pathLst>
                <a:path extrusionOk="0" h="7776" w="2978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60"/>
            <p:cNvSpPr/>
            <p:nvPr/>
          </p:nvSpPr>
          <p:spPr>
            <a:xfrm>
              <a:off x="6410063" y="4212638"/>
              <a:ext cx="159950" cy="150519"/>
            </a:xfrm>
            <a:custGeom>
              <a:rect b="b" l="l" r="r" t="t"/>
              <a:pathLst>
                <a:path extrusionOk="0" h="4740" w="5037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3" name="Google Shape;1833;p60"/>
          <p:cNvSpPr txBox="1"/>
          <p:nvPr>
            <p:ph idx="4294967295" type="title"/>
          </p:nvPr>
        </p:nvSpPr>
        <p:spPr>
          <a:xfrm>
            <a:off x="5618150" y="3599000"/>
            <a:ext cx="2730000" cy="374700"/>
          </a:xfrm>
          <a:prstGeom prst="rect">
            <a:avLst/>
          </a:prstGeom>
        </p:spPr>
        <p:txBody>
          <a:bodyPr anchorCtr="0" anchor="t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6">
                <a:latin typeface="Montserrat"/>
                <a:ea typeface="Montserrat"/>
                <a:cs typeface="Montserrat"/>
                <a:sym typeface="Montserrat"/>
              </a:rPr>
              <a:t>Ръст на цените</a:t>
            </a:r>
            <a:endParaRPr b="1" sz="1356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4" name="Google Shape;1834;p60"/>
          <p:cNvSpPr txBox="1"/>
          <p:nvPr>
            <p:ph idx="4294967295" type="title"/>
          </p:nvPr>
        </p:nvSpPr>
        <p:spPr>
          <a:xfrm>
            <a:off x="5618150" y="3899835"/>
            <a:ext cx="2730000" cy="177900"/>
          </a:xfrm>
          <a:prstGeom prst="rect">
            <a:avLst/>
          </a:prstGeom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6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(Q1 2025)</a:t>
            </a:r>
            <a:endParaRPr sz="1356">
              <a:solidFill>
                <a:schemeClr val="accent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35" name="Google Shape;1835;p60"/>
          <p:cNvSpPr/>
          <p:nvPr/>
        </p:nvSpPr>
        <p:spPr>
          <a:xfrm>
            <a:off x="5689024" y="4299190"/>
            <a:ext cx="262310" cy="241874"/>
          </a:xfrm>
          <a:custGeom>
            <a:rect b="b" l="l" r="r" t="t"/>
            <a:pathLst>
              <a:path extrusionOk="0" h="10342" w="11217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6" name="Google Shape;1836;p60"/>
          <p:cNvSpPr/>
          <p:nvPr/>
        </p:nvSpPr>
        <p:spPr>
          <a:xfrm>
            <a:off x="5989365" y="4299190"/>
            <a:ext cx="262310" cy="241874"/>
          </a:xfrm>
          <a:custGeom>
            <a:rect b="b" l="l" r="r" t="t"/>
            <a:pathLst>
              <a:path extrusionOk="0" h="10342" w="11217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7" name="Google Shape;1837;p60"/>
          <p:cNvSpPr/>
          <p:nvPr/>
        </p:nvSpPr>
        <p:spPr>
          <a:xfrm>
            <a:off x="6289706" y="4299190"/>
            <a:ext cx="262310" cy="241874"/>
          </a:xfrm>
          <a:custGeom>
            <a:rect b="b" l="l" r="r" t="t"/>
            <a:pathLst>
              <a:path extrusionOk="0" h="10342" w="11217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8" name="Google Shape;1838;p60"/>
          <p:cNvSpPr/>
          <p:nvPr/>
        </p:nvSpPr>
        <p:spPr>
          <a:xfrm>
            <a:off x="6590047" y="4299190"/>
            <a:ext cx="262310" cy="241874"/>
          </a:xfrm>
          <a:custGeom>
            <a:rect b="b" l="l" r="r" t="t"/>
            <a:pathLst>
              <a:path extrusionOk="0" h="10342" w="11217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p60"/>
          <p:cNvSpPr/>
          <p:nvPr/>
        </p:nvSpPr>
        <p:spPr>
          <a:xfrm>
            <a:off x="6890388" y="4299190"/>
            <a:ext cx="262310" cy="241874"/>
          </a:xfrm>
          <a:custGeom>
            <a:rect b="b" l="l" r="r" t="t"/>
            <a:pathLst>
              <a:path extrusionOk="0" h="10342" w="11217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0" name="Google Shape;1840;p60"/>
          <p:cNvSpPr txBox="1"/>
          <p:nvPr>
            <p:ph idx="4294967295" type="title"/>
          </p:nvPr>
        </p:nvSpPr>
        <p:spPr>
          <a:xfrm>
            <a:off x="7362675" y="4147650"/>
            <a:ext cx="1692600" cy="545100"/>
          </a:xfrm>
          <a:prstGeom prst="rect">
            <a:avLst/>
          </a:prstGeom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13">
                <a:latin typeface="Montserrat ExtraLight"/>
                <a:ea typeface="Montserrat ExtraLight"/>
                <a:cs typeface="Montserrat ExtraLight"/>
                <a:sym typeface="Montserrat ExtraLight"/>
              </a:rPr>
              <a:t>15.1% YoY</a:t>
            </a:r>
            <a:endParaRPr sz="2713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841" name="Google Shape;1841;p60"/>
          <p:cNvSpPr/>
          <p:nvPr/>
        </p:nvSpPr>
        <p:spPr>
          <a:xfrm>
            <a:off x="7271999" y="4272914"/>
            <a:ext cx="90600" cy="294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8600" lIns="88600" spcFirstLastPara="1" rIns="88600" wrap="square" tIns="88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5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61"/>
          <p:cNvSpPr/>
          <p:nvPr/>
        </p:nvSpPr>
        <p:spPr>
          <a:xfrm>
            <a:off x="4515164" y="2480325"/>
            <a:ext cx="2562900" cy="6642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7" name="Google Shape;1847;p61"/>
          <p:cNvSpPr txBox="1"/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Бизнес Модел</a:t>
            </a:r>
            <a:endParaRPr/>
          </a:p>
        </p:txBody>
      </p:sp>
      <p:sp>
        <p:nvSpPr>
          <p:cNvPr id="1848" name="Google Shape;1848;p61"/>
          <p:cNvSpPr txBox="1"/>
          <p:nvPr/>
        </p:nvSpPr>
        <p:spPr>
          <a:xfrm>
            <a:off x="4680988" y="3327800"/>
            <a:ext cx="2305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Клиента не прави нищо. Ние правим актуализации, хостинг и техническа продръжка</a:t>
            </a:r>
            <a:endParaRPr sz="1600">
              <a:solidFill>
                <a:srgbClr val="434343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1849" name="Google Shape;1849;p61"/>
          <p:cNvSpPr txBox="1"/>
          <p:nvPr/>
        </p:nvSpPr>
        <p:spPr>
          <a:xfrm>
            <a:off x="2283225" y="3327802"/>
            <a:ext cx="2135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Създава се модела и SVG изображенията ~20 000€</a:t>
            </a:r>
            <a:endParaRPr sz="1600">
              <a:solidFill>
                <a:srgbClr val="434343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1850" name="Google Shape;1850;p61"/>
          <p:cNvSpPr/>
          <p:nvPr/>
        </p:nvSpPr>
        <p:spPr>
          <a:xfrm>
            <a:off x="2065939" y="2480325"/>
            <a:ext cx="2562900" cy="664200"/>
          </a:xfrm>
          <a:prstGeom prst="chevron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1" name="Google Shape;1851;p61"/>
          <p:cNvSpPr txBox="1"/>
          <p:nvPr/>
        </p:nvSpPr>
        <p:spPr>
          <a:xfrm>
            <a:off x="2270375" y="2575274"/>
            <a:ext cx="21540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Еднократна такса за създаване</a:t>
            </a:r>
            <a:endParaRPr b="1" sz="16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852" name="Google Shape;1852;p61"/>
          <p:cNvSpPr txBox="1"/>
          <p:nvPr/>
        </p:nvSpPr>
        <p:spPr>
          <a:xfrm>
            <a:off x="4675212" y="2575274"/>
            <a:ext cx="21540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Месечна такса</a:t>
            </a:r>
            <a:endParaRPr b="1" sz="1600">
              <a:solidFill>
                <a:srgbClr val="43434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853" name="Google Shape;1853;p61"/>
          <p:cNvSpPr/>
          <p:nvPr/>
        </p:nvSpPr>
        <p:spPr>
          <a:xfrm>
            <a:off x="5527335" y="1891248"/>
            <a:ext cx="417014" cy="405806"/>
          </a:xfrm>
          <a:custGeom>
            <a:rect b="b" l="l" r="r" t="t"/>
            <a:pathLst>
              <a:path extrusionOk="0" h="203157" w="208768">
                <a:moveTo>
                  <a:pt x="116412" y="6353"/>
                </a:moveTo>
                <a:cubicBezTo>
                  <a:pt x="117502" y="6353"/>
                  <a:pt x="118598" y="6761"/>
                  <a:pt x="119454" y="7601"/>
                </a:cubicBezTo>
                <a:lnTo>
                  <a:pt x="126924" y="15103"/>
                </a:lnTo>
                <a:lnTo>
                  <a:pt x="75026" y="67002"/>
                </a:lnTo>
                <a:lnTo>
                  <a:pt x="53986" y="67002"/>
                </a:lnTo>
                <a:lnTo>
                  <a:pt x="113354" y="7601"/>
                </a:lnTo>
                <a:cubicBezTo>
                  <a:pt x="114194" y="6777"/>
                  <a:pt x="115300" y="6353"/>
                  <a:pt x="116412" y="6353"/>
                </a:cubicBezTo>
                <a:close/>
                <a:moveTo>
                  <a:pt x="142731" y="29525"/>
                </a:moveTo>
                <a:cubicBezTo>
                  <a:pt x="143144" y="29525"/>
                  <a:pt x="143576" y="29630"/>
                  <a:pt x="143984" y="29847"/>
                </a:cubicBezTo>
                <a:cubicBezTo>
                  <a:pt x="145745" y="30764"/>
                  <a:pt x="147737" y="31288"/>
                  <a:pt x="149751" y="31288"/>
                </a:cubicBezTo>
                <a:cubicBezTo>
                  <a:pt x="150460" y="31288"/>
                  <a:pt x="151172" y="31223"/>
                  <a:pt x="151878" y="31087"/>
                </a:cubicBezTo>
                <a:cubicBezTo>
                  <a:pt x="153407" y="30795"/>
                  <a:pt x="154024" y="30348"/>
                  <a:pt x="154635" y="30348"/>
                </a:cubicBezTo>
                <a:cubicBezTo>
                  <a:pt x="156005" y="30348"/>
                  <a:pt x="157346" y="32595"/>
                  <a:pt x="168873" y="43874"/>
                </a:cubicBezTo>
                <a:cubicBezTo>
                  <a:pt x="169460" y="44429"/>
                  <a:pt x="169689" y="45244"/>
                  <a:pt x="169493" y="45799"/>
                </a:cubicBezTo>
                <a:cubicBezTo>
                  <a:pt x="169004" y="46940"/>
                  <a:pt x="168710" y="48180"/>
                  <a:pt x="168645" y="49419"/>
                </a:cubicBezTo>
                <a:cubicBezTo>
                  <a:pt x="168319" y="54541"/>
                  <a:pt x="171189" y="55943"/>
                  <a:pt x="169362" y="57803"/>
                </a:cubicBezTo>
                <a:lnTo>
                  <a:pt x="160164" y="67002"/>
                </a:lnTo>
                <a:lnTo>
                  <a:pt x="139483" y="67002"/>
                </a:lnTo>
                <a:cubicBezTo>
                  <a:pt x="136628" y="64229"/>
                  <a:pt x="132934" y="62842"/>
                  <a:pt x="129240" y="62842"/>
                </a:cubicBezTo>
                <a:cubicBezTo>
                  <a:pt x="125546" y="62842"/>
                  <a:pt x="121852" y="64229"/>
                  <a:pt x="118997" y="67002"/>
                </a:cubicBezTo>
                <a:lnTo>
                  <a:pt x="104351" y="67002"/>
                </a:lnTo>
                <a:lnTo>
                  <a:pt x="141211" y="30108"/>
                </a:lnTo>
                <a:cubicBezTo>
                  <a:pt x="141610" y="29728"/>
                  <a:pt x="142153" y="29525"/>
                  <a:pt x="142731" y="29525"/>
                </a:cubicBezTo>
                <a:close/>
                <a:moveTo>
                  <a:pt x="116388" y="0"/>
                </a:moveTo>
                <a:cubicBezTo>
                  <a:pt x="113664" y="0"/>
                  <a:pt x="110940" y="1044"/>
                  <a:pt x="108852" y="3132"/>
                </a:cubicBezTo>
                <a:lnTo>
                  <a:pt x="44983" y="67002"/>
                </a:lnTo>
                <a:lnTo>
                  <a:pt x="13472" y="67002"/>
                </a:lnTo>
                <a:cubicBezTo>
                  <a:pt x="6035" y="67002"/>
                  <a:pt x="0" y="73036"/>
                  <a:pt x="0" y="80441"/>
                </a:cubicBezTo>
                <a:lnTo>
                  <a:pt x="0" y="189685"/>
                </a:lnTo>
                <a:cubicBezTo>
                  <a:pt x="0" y="197122"/>
                  <a:pt x="6035" y="203157"/>
                  <a:pt x="13472" y="203157"/>
                </a:cubicBezTo>
                <a:lnTo>
                  <a:pt x="60282" y="203157"/>
                </a:lnTo>
                <a:cubicBezTo>
                  <a:pt x="62043" y="203157"/>
                  <a:pt x="63446" y="201722"/>
                  <a:pt x="63446" y="199993"/>
                </a:cubicBezTo>
                <a:cubicBezTo>
                  <a:pt x="63446" y="198231"/>
                  <a:pt x="62043" y="196796"/>
                  <a:pt x="60282" y="196796"/>
                </a:cubicBezTo>
                <a:lnTo>
                  <a:pt x="13472" y="196796"/>
                </a:lnTo>
                <a:cubicBezTo>
                  <a:pt x="9525" y="196796"/>
                  <a:pt x="6361" y="193632"/>
                  <a:pt x="6361" y="189685"/>
                </a:cubicBezTo>
                <a:lnTo>
                  <a:pt x="6361" y="80441"/>
                </a:lnTo>
                <a:cubicBezTo>
                  <a:pt x="6361" y="76527"/>
                  <a:pt x="9525" y="73330"/>
                  <a:pt x="13472" y="73330"/>
                </a:cubicBezTo>
                <a:cubicBezTo>
                  <a:pt x="73819" y="73330"/>
                  <a:pt x="112691" y="73326"/>
                  <a:pt x="137728" y="73326"/>
                </a:cubicBezTo>
                <a:cubicBezTo>
                  <a:pt x="187803" y="73326"/>
                  <a:pt x="182541" y="73341"/>
                  <a:pt x="183063" y="73428"/>
                </a:cubicBezTo>
                <a:cubicBezTo>
                  <a:pt x="186488" y="73884"/>
                  <a:pt x="189163" y="76853"/>
                  <a:pt x="189163" y="80441"/>
                </a:cubicBezTo>
                <a:lnTo>
                  <a:pt x="189163" y="106733"/>
                </a:lnTo>
                <a:lnTo>
                  <a:pt x="182541" y="106733"/>
                </a:lnTo>
                <a:cubicBezTo>
                  <a:pt x="180779" y="106733"/>
                  <a:pt x="179344" y="108168"/>
                  <a:pt x="179344" y="109929"/>
                </a:cubicBezTo>
                <a:cubicBezTo>
                  <a:pt x="179344" y="111691"/>
                  <a:pt x="180779" y="113093"/>
                  <a:pt x="182541" y="113093"/>
                </a:cubicBezTo>
                <a:lnTo>
                  <a:pt x="199307" y="113093"/>
                </a:lnTo>
                <a:cubicBezTo>
                  <a:pt x="201036" y="113093"/>
                  <a:pt x="202406" y="114496"/>
                  <a:pt x="202406" y="116192"/>
                </a:cubicBezTo>
                <a:lnTo>
                  <a:pt x="202406" y="144245"/>
                </a:lnTo>
                <a:cubicBezTo>
                  <a:pt x="202406" y="145942"/>
                  <a:pt x="201036" y="147344"/>
                  <a:pt x="199307" y="147344"/>
                </a:cubicBezTo>
                <a:lnTo>
                  <a:pt x="159283" y="147344"/>
                </a:lnTo>
                <a:cubicBezTo>
                  <a:pt x="153346" y="147344"/>
                  <a:pt x="147703" y="144180"/>
                  <a:pt x="144636" y="139091"/>
                </a:cubicBezTo>
                <a:cubicBezTo>
                  <a:pt x="137721" y="127609"/>
                  <a:pt x="146072" y="113093"/>
                  <a:pt x="159283" y="113093"/>
                </a:cubicBezTo>
                <a:lnTo>
                  <a:pt x="169819" y="113093"/>
                </a:lnTo>
                <a:cubicBezTo>
                  <a:pt x="171580" y="113093"/>
                  <a:pt x="173016" y="111691"/>
                  <a:pt x="173016" y="109929"/>
                </a:cubicBezTo>
                <a:cubicBezTo>
                  <a:pt x="173016" y="108168"/>
                  <a:pt x="171580" y="106733"/>
                  <a:pt x="169819" y="106733"/>
                </a:cubicBezTo>
                <a:lnTo>
                  <a:pt x="159283" y="106733"/>
                </a:lnTo>
                <a:cubicBezTo>
                  <a:pt x="141048" y="106733"/>
                  <a:pt x="129762" y="126761"/>
                  <a:pt x="139189" y="142353"/>
                </a:cubicBezTo>
                <a:cubicBezTo>
                  <a:pt x="143430" y="149367"/>
                  <a:pt x="151128" y="153705"/>
                  <a:pt x="159283" y="153705"/>
                </a:cubicBezTo>
                <a:lnTo>
                  <a:pt x="189163" y="153705"/>
                </a:lnTo>
                <a:lnTo>
                  <a:pt x="189163" y="189685"/>
                </a:lnTo>
                <a:cubicBezTo>
                  <a:pt x="189163" y="193632"/>
                  <a:pt x="185966" y="196796"/>
                  <a:pt x="182051" y="196796"/>
                </a:cubicBezTo>
                <a:lnTo>
                  <a:pt x="73003" y="196796"/>
                </a:lnTo>
                <a:cubicBezTo>
                  <a:pt x="71242" y="196796"/>
                  <a:pt x="69807" y="198231"/>
                  <a:pt x="69807" y="199993"/>
                </a:cubicBezTo>
                <a:cubicBezTo>
                  <a:pt x="69807" y="201722"/>
                  <a:pt x="71242" y="203157"/>
                  <a:pt x="73003" y="203157"/>
                </a:cubicBezTo>
                <a:lnTo>
                  <a:pt x="182051" y="203157"/>
                </a:lnTo>
                <a:cubicBezTo>
                  <a:pt x="189489" y="203157"/>
                  <a:pt x="195523" y="197122"/>
                  <a:pt x="195523" y="189685"/>
                </a:cubicBezTo>
                <a:lnTo>
                  <a:pt x="195523" y="153705"/>
                </a:lnTo>
                <a:lnTo>
                  <a:pt x="199307" y="153705"/>
                </a:lnTo>
                <a:cubicBezTo>
                  <a:pt x="204527" y="153705"/>
                  <a:pt x="208767" y="149465"/>
                  <a:pt x="208767" y="144245"/>
                </a:cubicBezTo>
                <a:lnTo>
                  <a:pt x="208767" y="116192"/>
                </a:lnTo>
                <a:cubicBezTo>
                  <a:pt x="208767" y="111006"/>
                  <a:pt x="204527" y="106733"/>
                  <a:pt x="199307" y="106733"/>
                </a:cubicBezTo>
                <a:lnTo>
                  <a:pt x="195523" y="106733"/>
                </a:lnTo>
                <a:lnTo>
                  <a:pt x="195523" y="80441"/>
                </a:lnTo>
                <a:cubicBezTo>
                  <a:pt x="195523" y="75189"/>
                  <a:pt x="192490" y="70622"/>
                  <a:pt x="188054" y="68404"/>
                </a:cubicBezTo>
                <a:lnTo>
                  <a:pt x="196111" y="60347"/>
                </a:lnTo>
                <a:cubicBezTo>
                  <a:pt x="200286" y="56172"/>
                  <a:pt x="200286" y="49452"/>
                  <a:pt x="196111" y="45277"/>
                </a:cubicBezTo>
                <a:lnTo>
                  <a:pt x="181725" y="30891"/>
                </a:lnTo>
                <a:cubicBezTo>
                  <a:pt x="181105" y="30272"/>
                  <a:pt x="180290" y="29962"/>
                  <a:pt x="179474" y="29962"/>
                </a:cubicBezTo>
                <a:cubicBezTo>
                  <a:pt x="178659" y="29962"/>
                  <a:pt x="177844" y="30272"/>
                  <a:pt x="177224" y="30891"/>
                </a:cubicBezTo>
                <a:cubicBezTo>
                  <a:pt x="175984" y="32131"/>
                  <a:pt x="175984" y="34121"/>
                  <a:pt x="177224" y="35393"/>
                </a:cubicBezTo>
                <a:lnTo>
                  <a:pt x="191609" y="49778"/>
                </a:lnTo>
                <a:cubicBezTo>
                  <a:pt x="193305" y="51442"/>
                  <a:pt x="193338" y="54149"/>
                  <a:pt x="191609" y="55846"/>
                </a:cubicBezTo>
                <a:lnTo>
                  <a:pt x="180486" y="67002"/>
                </a:lnTo>
                <a:lnTo>
                  <a:pt x="169134" y="67002"/>
                </a:lnTo>
                <a:lnTo>
                  <a:pt x="173864" y="62272"/>
                </a:lnTo>
                <a:cubicBezTo>
                  <a:pt x="176343" y="59760"/>
                  <a:pt x="176995" y="55976"/>
                  <a:pt x="175527" y="52649"/>
                </a:cubicBezTo>
                <a:cubicBezTo>
                  <a:pt x="174842" y="51148"/>
                  <a:pt x="174777" y="49550"/>
                  <a:pt x="175332" y="48245"/>
                </a:cubicBezTo>
                <a:cubicBezTo>
                  <a:pt x="176539" y="45309"/>
                  <a:pt x="175756" y="41754"/>
                  <a:pt x="173375" y="39372"/>
                </a:cubicBezTo>
                <a:lnTo>
                  <a:pt x="160522" y="26520"/>
                </a:lnTo>
                <a:cubicBezTo>
                  <a:pt x="158895" y="24893"/>
                  <a:pt x="156735" y="24028"/>
                  <a:pt x="154562" y="24028"/>
                </a:cubicBezTo>
                <a:cubicBezTo>
                  <a:pt x="153555" y="24028"/>
                  <a:pt x="152545" y="24213"/>
                  <a:pt x="151585" y="24596"/>
                </a:cubicBezTo>
                <a:cubicBezTo>
                  <a:pt x="151004" y="24820"/>
                  <a:pt x="150380" y="24932"/>
                  <a:pt x="149739" y="24932"/>
                </a:cubicBezTo>
                <a:cubicBezTo>
                  <a:pt x="148797" y="24932"/>
                  <a:pt x="147819" y="24690"/>
                  <a:pt x="146887" y="24204"/>
                </a:cubicBezTo>
                <a:cubicBezTo>
                  <a:pt x="145564" y="23517"/>
                  <a:pt x="144132" y="23177"/>
                  <a:pt x="142720" y="23177"/>
                </a:cubicBezTo>
                <a:cubicBezTo>
                  <a:pt x="140512" y="23177"/>
                  <a:pt x="138354" y="24008"/>
                  <a:pt x="136742" y="25640"/>
                </a:cubicBezTo>
                <a:lnTo>
                  <a:pt x="95348" y="67002"/>
                </a:lnTo>
                <a:lnTo>
                  <a:pt x="83996" y="67002"/>
                </a:lnTo>
                <a:cubicBezTo>
                  <a:pt x="148942" y="2023"/>
                  <a:pt x="141440" y="9558"/>
                  <a:pt x="143364" y="7601"/>
                </a:cubicBezTo>
                <a:cubicBezTo>
                  <a:pt x="144229" y="6769"/>
                  <a:pt x="145338" y="6353"/>
                  <a:pt x="146439" y="6353"/>
                </a:cubicBezTo>
                <a:cubicBezTo>
                  <a:pt x="147540" y="6353"/>
                  <a:pt x="148632" y="6769"/>
                  <a:pt x="149464" y="7601"/>
                </a:cubicBezTo>
                <a:lnTo>
                  <a:pt x="168253" y="26390"/>
                </a:lnTo>
                <a:cubicBezTo>
                  <a:pt x="168873" y="27010"/>
                  <a:pt x="169689" y="27319"/>
                  <a:pt x="170504" y="27319"/>
                </a:cubicBezTo>
                <a:cubicBezTo>
                  <a:pt x="171320" y="27319"/>
                  <a:pt x="172135" y="27010"/>
                  <a:pt x="172755" y="26390"/>
                </a:cubicBezTo>
                <a:cubicBezTo>
                  <a:pt x="173994" y="25150"/>
                  <a:pt x="173994" y="23128"/>
                  <a:pt x="172755" y="21888"/>
                </a:cubicBezTo>
                <a:lnTo>
                  <a:pt x="153966" y="3132"/>
                </a:lnTo>
                <a:cubicBezTo>
                  <a:pt x="151878" y="1044"/>
                  <a:pt x="149146" y="0"/>
                  <a:pt x="146418" y="0"/>
                </a:cubicBezTo>
                <a:cubicBezTo>
                  <a:pt x="143691" y="0"/>
                  <a:pt x="140967" y="1044"/>
                  <a:pt x="138895" y="3132"/>
                </a:cubicBezTo>
                <a:lnTo>
                  <a:pt x="131393" y="10602"/>
                </a:lnTo>
                <a:lnTo>
                  <a:pt x="123923" y="3132"/>
                </a:lnTo>
                <a:cubicBezTo>
                  <a:pt x="121835" y="1044"/>
                  <a:pt x="119111" y="0"/>
                  <a:pt x="1163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4" name="Google Shape;1854;p61"/>
          <p:cNvGrpSpPr/>
          <p:nvPr/>
        </p:nvGrpSpPr>
        <p:grpSpPr>
          <a:xfrm>
            <a:off x="3185166" y="1891243"/>
            <a:ext cx="331527" cy="417014"/>
            <a:chOff x="1725575" y="238125"/>
            <a:chExt cx="4149275" cy="5219200"/>
          </a:xfrm>
        </p:grpSpPr>
        <p:sp>
          <p:nvSpPr>
            <p:cNvPr id="1855" name="Google Shape;1855;p61"/>
            <p:cNvSpPr/>
            <p:nvPr/>
          </p:nvSpPr>
          <p:spPr>
            <a:xfrm>
              <a:off x="1725575" y="238125"/>
              <a:ext cx="4149275" cy="5219200"/>
            </a:xfrm>
            <a:custGeom>
              <a:rect b="b" l="l" r="r" t="t"/>
              <a:pathLst>
                <a:path extrusionOk="0" h="208768" w="165971">
                  <a:moveTo>
                    <a:pt x="11613" y="0"/>
                  </a:moveTo>
                  <a:cubicBezTo>
                    <a:pt x="5187" y="0"/>
                    <a:pt x="1" y="5219"/>
                    <a:pt x="1" y="11613"/>
                  </a:cubicBezTo>
                  <a:lnTo>
                    <a:pt x="1" y="197154"/>
                  </a:lnTo>
                  <a:cubicBezTo>
                    <a:pt x="1" y="203548"/>
                    <a:pt x="5187" y="208767"/>
                    <a:pt x="11613" y="208767"/>
                  </a:cubicBezTo>
                  <a:lnTo>
                    <a:pt x="154358" y="208767"/>
                  </a:lnTo>
                  <a:cubicBezTo>
                    <a:pt x="160784" y="208767"/>
                    <a:pt x="165971" y="203548"/>
                    <a:pt x="165971" y="197154"/>
                  </a:cubicBezTo>
                  <a:lnTo>
                    <a:pt x="165971" y="11613"/>
                  </a:lnTo>
                  <a:cubicBezTo>
                    <a:pt x="165971" y="5219"/>
                    <a:pt x="160784" y="0"/>
                    <a:pt x="154358" y="0"/>
                  </a:cubicBezTo>
                  <a:lnTo>
                    <a:pt x="37742" y="0"/>
                  </a:lnTo>
                  <a:cubicBezTo>
                    <a:pt x="36046" y="0"/>
                    <a:pt x="34643" y="1370"/>
                    <a:pt x="34643" y="3066"/>
                  </a:cubicBezTo>
                  <a:cubicBezTo>
                    <a:pt x="34643" y="4763"/>
                    <a:pt x="36046" y="6165"/>
                    <a:pt x="37742" y="6165"/>
                  </a:cubicBezTo>
                  <a:lnTo>
                    <a:pt x="154358" y="6165"/>
                  </a:lnTo>
                  <a:cubicBezTo>
                    <a:pt x="157391" y="6165"/>
                    <a:pt x="159805" y="8612"/>
                    <a:pt x="159805" y="11613"/>
                  </a:cubicBezTo>
                  <a:lnTo>
                    <a:pt x="159805" y="197154"/>
                  </a:lnTo>
                  <a:cubicBezTo>
                    <a:pt x="159805" y="200155"/>
                    <a:pt x="157391" y="202602"/>
                    <a:pt x="154358" y="202602"/>
                  </a:cubicBezTo>
                  <a:lnTo>
                    <a:pt x="11613" y="202602"/>
                  </a:lnTo>
                  <a:cubicBezTo>
                    <a:pt x="8580" y="202602"/>
                    <a:pt x="6166" y="200155"/>
                    <a:pt x="6166" y="197154"/>
                  </a:cubicBezTo>
                  <a:lnTo>
                    <a:pt x="6166" y="11613"/>
                  </a:lnTo>
                  <a:cubicBezTo>
                    <a:pt x="6166" y="8612"/>
                    <a:pt x="8580" y="6165"/>
                    <a:pt x="11613" y="6165"/>
                  </a:cubicBezTo>
                  <a:lnTo>
                    <a:pt x="25412" y="6165"/>
                  </a:lnTo>
                  <a:cubicBezTo>
                    <a:pt x="27108" y="6165"/>
                    <a:pt x="28510" y="4763"/>
                    <a:pt x="28510" y="3066"/>
                  </a:cubicBezTo>
                  <a:cubicBezTo>
                    <a:pt x="28510" y="1370"/>
                    <a:pt x="27108" y="0"/>
                    <a:pt x="254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61"/>
            <p:cNvSpPr/>
            <p:nvPr/>
          </p:nvSpPr>
          <p:spPr>
            <a:xfrm>
              <a:off x="2064000" y="714375"/>
              <a:ext cx="3472425" cy="3990225"/>
            </a:xfrm>
            <a:custGeom>
              <a:rect b="b" l="l" r="r" t="t"/>
              <a:pathLst>
                <a:path extrusionOk="0" h="159609" w="138897">
                  <a:moveTo>
                    <a:pt x="8971" y="0"/>
                  </a:moveTo>
                  <a:cubicBezTo>
                    <a:pt x="4013" y="0"/>
                    <a:pt x="1" y="4045"/>
                    <a:pt x="1" y="9003"/>
                  </a:cubicBezTo>
                  <a:lnTo>
                    <a:pt x="1" y="17778"/>
                  </a:lnTo>
                  <a:cubicBezTo>
                    <a:pt x="1" y="19507"/>
                    <a:pt x="1371" y="20877"/>
                    <a:pt x="3067" y="20877"/>
                  </a:cubicBezTo>
                  <a:cubicBezTo>
                    <a:pt x="4763" y="20877"/>
                    <a:pt x="6133" y="19507"/>
                    <a:pt x="6133" y="17778"/>
                  </a:cubicBezTo>
                  <a:lnTo>
                    <a:pt x="6133" y="9003"/>
                  </a:lnTo>
                  <a:cubicBezTo>
                    <a:pt x="6133" y="7437"/>
                    <a:pt x="7406" y="6165"/>
                    <a:pt x="8971" y="6165"/>
                  </a:cubicBezTo>
                  <a:lnTo>
                    <a:pt x="129926" y="6165"/>
                  </a:lnTo>
                  <a:cubicBezTo>
                    <a:pt x="131492" y="6165"/>
                    <a:pt x="132764" y="7437"/>
                    <a:pt x="132764" y="9003"/>
                  </a:cubicBezTo>
                  <a:lnTo>
                    <a:pt x="132764" y="76722"/>
                  </a:lnTo>
                  <a:lnTo>
                    <a:pt x="6133" y="76722"/>
                  </a:lnTo>
                  <a:lnTo>
                    <a:pt x="6133" y="30108"/>
                  </a:lnTo>
                  <a:cubicBezTo>
                    <a:pt x="6133" y="28412"/>
                    <a:pt x="4763" y="27042"/>
                    <a:pt x="3067" y="27042"/>
                  </a:cubicBezTo>
                  <a:cubicBezTo>
                    <a:pt x="1371" y="27042"/>
                    <a:pt x="1" y="28412"/>
                    <a:pt x="1" y="30108"/>
                  </a:cubicBezTo>
                  <a:lnTo>
                    <a:pt x="1" y="150639"/>
                  </a:lnTo>
                  <a:cubicBezTo>
                    <a:pt x="1" y="155597"/>
                    <a:pt x="4013" y="159609"/>
                    <a:pt x="8971" y="159609"/>
                  </a:cubicBezTo>
                  <a:lnTo>
                    <a:pt x="129926" y="159609"/>
                  </a:lnTo>
                  <a:cubicBezTo>
                    <a:pt x="134884" y="159609"/>
                    <a:pt x="138896" y="155597"/>
                    <a:pt x="138896" y="150639"/>
                  </a:cubicBezTo>
                  <a:lnTo>
                    <a:pt x="138896" y="123727"/>
                  </a:lnTo>
                  <a:cubicBezTo>
                    <a:pt x="138896" y="122031"/>
                    <a:pt x="137526" y="120661"/>
                    <a:pt x="135830" y="120661"/>
                  </a:cubicBezTo>
                  <a:cubicBezTo>
                    <a:pt x="134134" y="120661"/>
                    <a:pt x="132764" y="122031"/>
                    <a:pt x="132764" y="123727"/>
                  </a:cubicBezTo>
                  <a:lnTo>
                    <a:pt x="132764" y="150639"/>
                  </a:lnTo>
                  <a:cubicBezTo>
                    <a:pt x="132764" y="152204"/>
                    <a:pt x="131492" y="153476"/>
                    <a:pt x="129926" y="153476"/>
                  </a:cubicBezTo>
                  <a:lnTo>
                    <a:pt x="8971" y="153476"/>
                  </a:lnTo>
                  <a:cubicBezTo>
                    <a:pt x="7406" y="153476"/>
                    <a:pt x="6133" y="152204"/>
                    <a:pt x="6133" y="150639"/>
                  </a:cubicBezTo>
                  <a:lnTo>
                    <a:pt x="6133" y="82887"/>
                  </a:lnTo>
                  <a:lnTo>
                    <a:pt x="132764" y="82887"/>
                  </a:lnTo>
                  <a:lnTo>
                    <a:pt x="132764" y="111429"/>
                  </a:lnTo>
                  <a:cubicBezTo>
                    <a:pt x="132764" y="113126"/>
                    <a:pt x="134134" y="114496"/>
                    <a:pt x="135830" y="114496"/>
                  </a:cubicBezTo>
                  <a:cubicBezTo>
                    <a:pt x="137526" y="114496"/>
                    <a:pt x="138896" y="113126"/>
                    <a:pt x="138896" y="111429"/>
                  </a:cubicBezTo>
                  <a:lnTo>
                    <a:pt x="138896" y="9003"/>
                  </a:lnTo>
                  <a:cubicBezTo>
                    <a:pt x="138896" y="4045"/>
                    <a:pt x="134884" y="0"/>
                    <a:pt x="129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61"/>
            <p:cNvSpPr/>
            <p:nvPr/>
          </p:nvSpPr>
          <p:spPr>
            <a:xfrm>
              <a:off x="3615075" y="477050"/>
              <a:ext cx="180250" cy="180250"/>
            </a:xfrm>
            <a:custGeom>
              <a:rect b="b" l="l" r="r" t="t"/>
              <a:pathLst>
                <a:path extrusionOk="0" h="7210" w="7210">
                  <a:moveTo>
                    <a:pt x="3589" y="1"/>
                  </a:moveTo>
                  <a:cubicBezTo>
                    <a:pt x="1632" y="1"/>
                    <a:pt x="1" y="1632"/>
                    <a:pt x="1" y="3589"/>
                  </a:cubicBezTo>
                  <a:cubicBezTo>
                    <a:pt x="1" y="5579"/>
                    <a:pt x="1632" y="7210"/>
                    <a:pt x="3589" y="7210"/>
                  </a:cubicBezTo>
                  <a:cubicBezTo>
                    <a:pt x="5579" y="7210"/>
                    <a:pt x="7210" y="5579"/>
                    <a:pt x="7210" y="3589"/>
                  </a:cubicBezTo>
                  <a:cubicBezTo>
                    <a:pt x="7210" y="1632"/>
                    <a:pt x="5579" y="1"/>
                    <a:pt x="3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61"/>
            <p:cNvSpPr/>
            <p:nvPr/>
          </p:nvSpPr>
          <p:spPr>
            <a:xfrm>
              <a:off x="3858925" y="530875"/>
              <a:ext cx="126425" cy="126425"/>
            </a:xfrm>
            <a:custGeom>
              <a:rect b="b" l="l" r="r" t="t"/>
              <a:pathLst>
                <a:path extrusionOk="0" h="5057" w="5057">
                  <a:moveTo>
                    <a:pt x="2512" y="1"/>
                  </a:moveTo>
                  <a:cubicBezTo>
                    <a:pt x="1142" y="1"/>
                    <a:pt x="0" y="1142"/>
                    <a:pt x="0" y="2512"/>
                  </a:cubicBezTo>
                  <a:cubicBezTo>
                    <a:pt x="0" y="3915"/>
                    <a:pt x="1142" y="5057"/>
                    <a:pt x="2512" y="5057"/>
                  </a:cubicBezTo>
                  <a:cubicBezTo>
                    <a:pt x="3915" y="5057"/>
                    <a:pt x="5056" y="3915"/>
                    <a:pt x="5056" y="2512"/>
                  </a:cubicBezTo>
                  <a:cubicBezTo>
                    <a:pt x="5056" y="1142"/>
                    <a:pt x="3915" y="1"/>
                    <a:pt x="2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61"/>
            <p:cNvSpPr/>
            <p:nvPr/>
          </p:nvSpPr>
          <p:spPr>
            <a:xfrm>
              <a:off x="3581650" y="4793475"/>
              <a:ext cx="437125" cy="437125"/>
            </a:xfrm>
            <a:custGeom>
              <a:rect b="b" l="l" r="r" t="t"/>
              <a:pathLst>
                <a:path extrusionOk="0" h="17485" w="17485">
                  <a:moveTo>
                    <a:pt x="8743" y="6166"/>
                  </a:moveTo>
                  <a:cubicBezTo>
                    <a:pt x="10178" y="6166"/>
                    <a:pt x="11320" y="7340"/>
                    <a:pt x="11320" y="8743"/>
                  </a:cubicBezTo>
                  <a:cubicBezTo>
                    <a:pt x="11320" y="10178"/>
                    <a:pt x="10178" y="11320"/>
                    <a:pt x="8743" y="11320"/>
                  </a:cubicBezTo>
                  <a:cubicBezTo>
                    <a:pt x="7307" y="11320"/>
                    <a:pt x="6166" y="10178"/>
                    <a:pt x="6166" y="8743"/>
                  </a:cubicBezTo>
                  <a:cubicBezTo>
                    <a:pt x="6166" y="7340"/>
                    <a:pt x="7307" y="6166"/>
                    <a:pt x="8743" y="6166"/>
                  </a:cubicBezTo>
                  <a:close/>
                  <a:moveTo>
                    <a:pt x="8743" y="1"/>
                  </a:moveTo>
                  <a:cubicBezTo>
                    <a:pt x="3915" y="1"/>
                    <a:pt x="0" y="3915"/>
                    <a:pt x="0" y="8743"/>
                  </a:cubicBezTo>
                  <a:cubicBezTo>
                    <a:pt x="0" y="13570"/>
                    <a:pt x="3915" y="17485"/>
                    <a:pt x="8743" y="17485"/>
                  </a:cubicBezTo>
                  <a:cubicBezTo>
                    <a:pt x="13570" y="17485"/>
                    <a:pt x="17485" y="13570"/>
                    <a:pt x="17485" y="8743"/>
                  </a:cubicBezTo>
                  <a:cubicBezTo>
                    <a:pt x="17485" y="3915"/>
                    <a:pt x="13570" y="1"/>
                    <a:pt x="87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61"/>
            <p:cNvSpPr/>
            <p:nvPr/>
          </p:nvSpPr>
          <p:spPr>
            <a:xfrm>
              <a:off x="3796125" y="3160850"/>
              <a:ext cx="1166175" cy="154150"/>
            </a:xfrm>
            <a:custGeom>
              <a:rect b="b" l="l" r="r" t="t"/>
              <a:pathLst>
                <a:path extrusionOk="0" h="6166" w="46647">
                  <a:moveTo>
                    <a:pt x="3099" y="1"/>
                  </a:moveTo>
                  <a:cubicBezTo>
                    <a:pt x="1403" y="1"/>
                    <a:pt x="0" y="1371"/>
                    <a:pt x="0" y="3099"/>
                  </a:cubicBezTo>
                  <a:cubicBezTo>
                    <a:pt x="0" y="4796"/>
                    <a:pt x="1403" y="6166"/>
                    <a:pt x="3099" y="6166"/>
                  </a:cubicBezTo>
                  <a:lnTo>
                    <a:pt x="43581" y="6166"/>
                  </a:lnTo>
                  <a:cubicBezTo>
                    <a:pt x="45277" y="6166"/>
                    <a:pt x="46647" y="4796"/>
                    <a:pt x="46647" y="3099"/>
                  </a:cubicBezTo>
                  <a:cubicBezTo>
                    <a:pt x="46647" y="1371"/>
                    <a:pt x="45277" y="1"/>
                    <a:pt x="435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61"/>
            <p:cNvSpPr/>
            <p:nvPr/>
          </p:nvSpPr>
          <p:spPr>
            <a:xfrm>
              <a:off x="3796125" y="1249325"/>
              <a:ext cx="1166175" cy="154150"/>
            </a:xfrm>
            <a:custGeom>
              <a:rect b="b" l="l" r="r" t="t"/>
              <a:pathLst>
                <a:path extrusionOk="0" h="6166" w="46647">
                  <a:moveTo>
                    <a:pt x="3099" y="1"/>
                  </a:moveTo>
                  <a:cubicBezTo>
                    <a:pt x="1403" y="1"/>
                    <a:pt x="0" y="1371"/>
                    <a:pt x="0" y="3067"/>
                  </a:cubicBezTo>
                  <a:cubicBezTo>
                    <a:pt x="0" y="4763"/>
                    <a:pt x="1403" y="6166"/>
                    <a:pt x="3099" y="6166"/>
                  </a:cubicBezTo>
                  <a:lnTo>
                    <a:pt x="43581" y="6166"/>
                  </a:lnTo>
                  <a:cubicBezTo>
                    <a:pt x="45277" y="6166"/>
                    <a:pt x="46647" y="4763"/>
                    <a:pt x="46647" y="3067"/>
                  </a:cubicBezTo>
                  <a:cubicBezTo>
                    <a:pt x="46647" y="1371"/>
                    <a:pt x="45277" y="1"/>
                    <a:pt x="435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61"/>
            <p:cNvSpPr/>
            <p:nvPr/>
          </p:nvSpPr>
          <p:spPr>
            <a:xfrm>
              <a:off x="4639350" y="3440575"/>
              <a:ext cx="398800" cy="680950"/>
            </a:xfrm>
            <a:custGeom>
              <a:rect b="b" l="l" r="r" t="t"/>
              <a:pathLst>
                <a:path extrusionOk="0" h="27238" w="15952">
                  <a:moveTo>
                    <a:pt x="7177" y="0"/>
                  </a:moveTo>
                  <a:cubicBezTo>
                    <a:pt x="5578" y="0"/>
                    <a:pt x="4274" y="1305"/>
                    <a:pt x="4274" y="2903"/>
                  </a:cubicBezTo>
                  <a:lnTo>
                    <a:pt x="4274" y="3099"/>
                  </a:lnTo>
                  <a:cubicBezTo>
                    <a:pt x="1827" y="4110"/>
                    <a:pt x="457" y="6231"/>
                    <a:pt x="457" y="9036"/>
                  </a:cubicBezTo>
                  <a:cubicBezTo>
                    <a:pt x="457" y="13505"/>
                    <a:pt x="3784" y="14777"/>
                    <a:pt x="6002" y="15593"/>
                  </a:cubicBezTo>
                  <a:cubicBezTo>
                    <a:pt x="8221" y="16441"/>
                    <a:pt x="8677" y="16702"/>
                    <a:pt x="8677" y="17876"/>
                  </a:cubicBezTo>
                  <a:cubicBezTo>
                    <a:pt x="8677" y="18789"/>
                    <a:pt x="8384" y="19279"/>
                    <a:pt x="7014" y="19279"/>
                  </a:cubicBezTo>
                  <a:cubicBezTo>
                    <a:pt x="5742" y="19279"/>
                    <a:pt x="5350" y="18854"/>
                    <a:pt x="4893" y="18333"/>
                  </a:cubicBezTo>
                  <a:cubicBezTo>
                    <a:pt x="4502" y="17909"/>
                    <a:pt x="3850" y="17223"/>
                    <a:pt x="2773" y="17223"/>
                  </a:cubicBezTo>
                  <a:cubicBezTo>
                    <a:pt x="1142" y="17223"/>
                    <a:pt x="0" y="18757"/>
                    <a:pt x="0" y="20159"/>
                  </a:cubicBezTo>
                  <a:cubicBezTo>
                    <a:pt x="0" y="21986"/>
                    <a:pt x="1762" y="23682"/>
                    <a:pt x="4306" y="24465"/>
                  </a:cubicBezTo>
                  <a:cubicBezTo>
                    <a:pt x="4339" y="25998"/>
                    <a:pt x="5611" y="27238"/>
                    <a:pt x="7177" y="27238"/>
                  </a:cubicBezTo>
                  <a:cubicBezTo>
                    <a:pt x="8743" y="27238"/>
                    <a:pt x="10047" y="25966"/>
                    <a:pt x="10047" y="24367"/>
                  </a:cubicBezTo>
                  <a:cubicBezTo>
                    <a:pt x="12755" y="23389"/>
                    <a:pt x="14353" y="20975"/>
                    <a:pt x="14353" y="17745"/>
                  </a:cubicBezTo>
                  <a:cubicBezTo>
                    <a:pt x="14353" y="13537"/>
                    <a:pt x="11809" y="11841"/>
                    <a:pt x="10047" y="11026"/>
                  </a:cubicBezTo>
                  <a:lnTo>
                    <a:pt x="10080" y="10993"/>
                  </a:lnTo>
                  <a:lnTo>
                    <a:pt x="8286" y="10341"/>
                  </a:lnTo>
                  <a:cubicBezTo>
                    <a:pt x="6133" y="9525"/>
                    <a:pt x="6133" y="9362"/>
                    <a:pt x="6133" y="8873"/>
                  </a:cubicBezTo>
                  <a:cubicBezTo>
                    <a:pt x="6133" y="8416"/>
                    <a:pt x="6263" y="8351"/>
                    <a:pt x="6394" y="8286"/>
                  </a:cubicBezTo>
                  <a:cubicBezTo>
                    <a:pt x="6655" y="8123"/>
                    <a:pt x="7144" y="8025"/>
                    <a:pt x="7699" y="8025"/>
                  </a:cubicBezTo>
                  <a:cubicBezTo>
                    <a:pt x="9493" y="8025"/>
                    <a:pt x="9819" y="8971"/>
                    <a:pt x="11156" y="8971"/>
                  </a:cubicBezTo>
                  <a:cubicBezTo>
                    <a:pt x="14027" y="8971"/>
                    <a:pt x="15952" y="3915"/>
                    <a:pt x="10047" y="2740"/>
                  </a:cubicBezTo>
                  <a:cubicBezTo>
                    <a:pt x="9982" y="1207"/>
                    <a:pt x="8710" y="0"/>
                    <a:pt x="7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61"/>
            <p:cNvSpPr/>
            <p:nvPr/>
          </p:nvSpPr>
          <p:spPr>
            <a:xfrm>
              <a:off x="4172200" y="3440575"/>
              <a:ext cx="450850" cy="680950"/>
            </a:xfrm>
            <a:custGeom>
              <a:rect b="b" l="l" r="r" t="t"/>
              <a:pathLst>
                <a:path extrusionOk="0" h="27238" w="18034">
                  <a:moveTo>
                    <a:pt x="9259" y="0"/>
                  </a:moveTo>
                  <a:cubicBezTo>
                    <a:pt x="7661" y="0"/>
                    <a:pt x="6389" y="1305"/>
                    <a:pt x="6389" y="2903"/>
                  </a:cubicBezTo>
                  <a:lnTo>
                    <a:pt x="6389" y="3099"/>
                  </a:lnTo>
                  <a:cubicBezTo>
                    <a:pt x="3910" y="4110"/>
                    <a:pt x="2540" y="6231"/>
                    <a:pt x="2540" y="9036"/>
                  </a:cubicBezTo>
                  <a:cubicBezTo>
                    <a:pt x="2540" y="13505"/>
                    <a:pt x="5899" y="14777"/>
                    <a:pt x="8085" y="15593"/>
                  </a:cubicBezTo>
                  <a:cubicBezTo>
                    <a:pt x="10303" y="16441"/>
                    <a:pt x="10760" y="16702"/>
                    <a:pt x="10760" y="17876"/>
                  </a:cubicBezTo>
                  <a:cubicBezTo>
                    <a:pt x="10760" y="18789"/>
                    <a:pt x="10499" y="19279"/>
                    <a:pt x="9096" y="19279"/>
                  </a:cubicBezTo>
                  <a:cubicBezTo>
                    <a:pt x="7857" y="19279"/>
                    <a:pt x="7433" y="18854"/>
                    <a:pt x="6976" y="18333"/>
                  </a:cubicBezTo>
                  <a:cubicBezTo>
                    <a:pt x="6255" y="17560"/>
                    <a:pt x="5485" y="17238"/>
                    <a:pt x="4776" y="17238"/>
                  </a:cubicBezTo>
                  <a:cubicBezTo>
                    <a:pt x="1892" y="17238"/>
                    <a:pt x="1" y="22554"/>
                    <a:pt x="6389" y="24465"/>
                  </a:cubicBezTo>
                  <a:cubicBezTo>
                    <a:pt x="6421" y="25998"/>
                    <a:pt x="7694" y="27238"/>
                    <a:pt x="9259" y="27238"/>
                  </a:cubicBezTo>
                  <a:cubicBezTo>
                    <a:pt x="10858" y="27238"/>
                    <a:pt x="12130" y="25966"/>
                    <a:pt x="12130" y="24367"/>
                  </a:cubicBezTo>
                  <a:cubicBezTo>
                    <a:pt x="14837" y="23389"/>
                    <a:pt x="16436" y="20975"/>
                    <a:pt x="16436" y="17745"/>
                  </a:cubicBezTo>
                  <a:cubicBezTo>
                    <a:pt x="16436" y="13537"/>
                    <a:pt x="13891" y="11841"/>
                    <a:pt x="12130" y="11026"/>
                  </a:cubicBezTo>
                  <a:lnTo>
                    <a:pt x="12162" y="10993"/>
                  </a:lnTo>
                  <a:cubicBezTo>
                    <a:pt x="9781" y="10015"/>
                    <a:pt x="8215" y="9851"/>
                    <a:pt x="8215" y="8873"/>
                  </a:cubicBezTo>
                  <a:cubicBezTo>
                    <a:pt x="8215" y="8220"/>
                    <a:pt x="8705" y="7999"/>
                    <a:pt x="9380" y="7999"/>
                  </a:cubicBezTo>
                  <a:cubicBezTo>
                    <a:pt x="10793" y="7999"/>
                    <a:pt x="13018" y="8971"/>
                    <a:pt x="13239" y="8971"/>
                  </a:cubicBezTo>
                  <a:cubicBezTo>
                    <a:pt x="16109" y="8971"/>
                    <a:pt x="18034" y="3915"/>
                    <a:pt x="12130" y="2740"/>
                  </a:cubicBezTo>
                  <a:cubicBezTo>
                    <a:pt x="12065" y="1207"/>
                    <a:pt x="10792" y="0"/>
                    <a:pt x="9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61"/>
            <p:cNvSpPr/>
            <p:nvPr/>
          </p:nvSpPr>
          <p:spPr>
            <a:xfrm>
              <a:off x="4639350" y="1529050"/>
              <a:ext cx="358850" cy="680950"/>
            </a:xfrm>
            <a:custGeom>
              <a:rect b="b" l="l" r="r" t="t"/>
              <a:pathLst>
                <a:path extrusionOk="0" h="27238" w="14354">
                  <a:moveTo>
                    <a:pt x="7177" y="0"/>
                  </a:moveTo>
                  <a:cubicBezTo>
                    <a:pt x="5578" y="0"/>
                    <a:pt x="4274" y="1272"/>
                    <a:pt x="4274" y="2871"/>
                  </a:cubicBezTo>
                  <a:lnTo>
                    <a:pt x="4274" y="3099"/>
                  </a:lnTo>
                  <a:cubicBezTo>
                    <a:pt x="1827" y="4078"/>
                    <a:pt x="457" y="6198"/>
                    <a:pt x="457" y="9003"/>
                  </a:cubicBezTo>
                  <a:cubicBezTo>
                    <a:pt x="457" y="13505"/>
                    <a:pt x="3784" y="14744"/>
                    <a:pt x="6002" y="15593"/>
                  </a:cubicBezTo>
                  <a:cubicBezTo>
                    <a:pt x="8221" y="16408"/>
                    <a:pt x="8677" y="16702"/>
                    <a:pt x="8677" y="17876"/>
                  </a:cubicBezTo>
                  <a:cubicBezTo>
                    <a:pt x="8677" y="18757"/>
                    <a:pt x="8384" y="19246"/>
                    <a:pt x="6981" y="19246"/>
                  </a:cubicBezTo>
                  <a:cubicBezTo>
                    <a:pt x="5742" y="19246"/>
                    <a:pt x="5350" y="18822"/>
                    <a:pt x="4893" y="18333"/>
                  </a:cubicBezTo>
                  <a:cubicBezTo>
                    <a:pt x="4502" y="17909"/>
                    <a:pt x="3850" y="17191"/>
                    <a:pt x="2773" y="17191"/>
                  </a:cubicBezTo>
                  <a:cubicBezTo>
                    <a:pt x="1142" y="17191"/>
                    <a:pt x="0" y="18757"/>
                    <a:pt x="0" y="20127"/>
                  </a:cubicBezTo>
                  <a:cubicBezTo>
                    <a:pt x="0" y="21953"/>
                    <a:pt x="1762" y="23682"/>
                    <a:pt x="4306" y="24433"/>
                  </a:cubicBezTo>
                  <a:cubicBezTo>
                    <a:pt x="4339" y="25998"/>
                    <a:pt x="5611" y="27238"/>
                    <a:pt x="7177" y="27238"/>
                  </a:cubicBezTo>
                  <a:cubicBezTo>
                    <a:pt x="8743" y="27238"/>
                    <a:pt x="10047" y="25933"/>
                    <a:pt x="10047" y="24367"/>
                  </a:cubicBezTo>
                  <a:cubicBezTo>
                    <a:pt x="12755" y="23389"/>
                    <a:pt x="14353" y="20942"/>
                    <a:pt x="14353" y="17713"/>
                  </a:cubicBezTo>
                  <a:cubicBezTo>
                    <a:pt x="14353" y="13505"/>
                    <a:pt x="11809" y="11809"/>
                    <a:pt x="10047" y="11026"/>
                  </a:cubicBezTo>
                  <a:lnTo>
                    <a:pt x="10080" y="10961"/>
                  </a:lnTo>
                  <a:lnTo>
                    <a:pt x="8286" y="10308"/>
                  </a:lnTo>
                  <a:cubicBezTo>
                    <a:pt x="6133" y="9525"/>
                    <a:pt x="6133" y="9330"/>
                    <a:pt x="6133" y="8873"/>
                  </a:cubicBezTo>
                  <a:cubicBezTo>
                    <a:pt x="6133" y="8416"/>
                    <a:pt x="6263" y="8318"/>
                    <a:pt x="6394" y="8253"/>
                  </a:cubicBezTo>
                  <a:cubicBezTo>
                    <a:pt x="6655" y="8090"/>
                    <a:pt x="7144" y="8025"/>
                    <a:pt x="7699" y="8025"/>
                  </a:cubicBezTo>
                  <a:cubicBezTo>
                    <a:pt x="9525" y="8025"/>
                    <a:pt x="9819" y="8938"/>
                    <a:pt x="11156" y="8938"/>
                  </a:cubicBezTo>
                  <a:cubicBezTo>
                    <a:pt x="12853" y="8938"/>
                    <a:pt x="13896" y="7438"/>
                    <a:pt x="13896" y="6002"/>
                  </a:cubicBezTo>
                  <a:cubicBezTo>
                    <a:pt x="13896" y="5056"/>
                    <a:pt x="13375" y="3393"/>
                    <a:pt x="10047" y="2740"/>
                  </a:cubicBezTo>
                  <a:cubicBezTo>
                    <a:pt x="9982" y="1207"/>
                    <a:pt x="8710" y="0"/>
                    <a:pt x="7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61"/>
            <p:cNvSpPr/>
            <p:nvPr/>
          </p:nvSpPr>
          <p:spPr>
            <a:xfrm>
              <a:off x="4224250" y="1529050"/>
              <a:ext cx="398800" cy="680950"/>
            </a:xfrm>
            <a:custGeom>
              <a:rect b="b" l="l" r="r" t="t"/>
              <a:pathLst>
                <a:path extrusionOk="0" h="27238" w="15952">
                  <a:moveTo>
                    <a:pt x="7177" y="0"/>
                  </a:moveTo>
                  <a:cubicBezTo>
                    <a:pt x="5579" y="0"/>
                    <a:pt x="4307" y="1272"/>
                    <a:pt x="4307" y="2871"/>
                  </a:cubicBezTo>
                  <a:lnTo>
                    <a:pt x="4307" y="3099"/>
                  </a:lnTo>
                  <a:cubicBezTo>
                    <a:pt x="1828" y="4078"/>
                    <a:pt x="458" y="6198"/>
                    <a:pt x="458" y="9003"/>
                  </a:cubicBezTo>
                  <a:cubicBezTo>
                    <a:pt x="458" y="13505"/>
                    <a:pt x="3817" y="14744"/>
                    <a:pt x="6003" y="15593"/>
                  </a:cubicBezTo>
                  <a:cubicBezTo>
                    <a:pt x="8221" y="16408"/>
                    <a:pt x="8678" y="16702"/>
                    <a:pt x="8678" y="17876"/>
                  </a:cubicBezTo>
                  <a:cubicBezTo>
                    <a:pt x="8678" y="18757"/>
                    <a:pt x="8417" y="19246"/>
                    <a:pt x="7014" y="19246"/>
                  </a:cubicBezTo>
                  <a:cubicBezTo>
                    <a:pt x="5775" y="19246"/>
                    <a:pt x="5351" y="18822"/>
                    <a:pt x="4894" y="18333"/>
                  </a:cubicBezTo>
                  <a:cubicBezTo>
                    <a:pt x="4502" y="17909"/>
                    <a:pt x="3850" y="17191"/>
                    <a:pt x="2774" y="17191"/>
                  </a:cubicBezTo>
                  <a:cubicBezTo>
                    <a:pt x="1143" y="17191"/>
                    <a:pt x="1" y="18757"/>
                    <a:pt x="1" y="20127"/>
                  </a:cubicBezTo>
                  <a:cubicBezTo>
                    <a:pt x="1" y="21953"/>
                    <a:pt x="1762" y="23682"/>
                    <a:pt x="4307" y="24433"/>
                  </a:cubicBezTo>
                  <a:cubicBezTo>
                    <a:pt x="4339" y="25998"/>
                    <a:pt x="5612" y="27238"/>
                    <a:pt x="7177" y="27238"/>
                  </a:cubicBezTo>
                  <a:cubicBezTo>
                    <a:pt x="8776" y="27238"/>
                    <a:pt x="10048" y="25933"/>
                    <a:pt x="10048" y="24367"/>
                  </a:cubicBezTo>
                  <a:cubicBezTo>
                    <a:pt x="12755" y="23389"/>
                    <a:pt x="14354" y="20942"/>
                    <a:pt x="14354" y="17713"/>
                  </a:cubicBezTo>
                  <a:cubicBezTo>
                    <a:pt x="14354" y="13505"/>
                    <a:pt x="11809" y="11809"/>
                    <a:pt x="10048" y="11026"/>
                  </a:cubicBezTo>
                  <a:lnTo>
                    <a:pt x="10080" y="10961"/>
                  </a:lnTo>
                  <a:lnTo>
                    <a:pt x="8286" y="10308"/>
                  </a:lnTo>
                  <a:cubicBezTo>
                    <a:pt x="6133" y="9525"/>
                    <a:pt x="6133" y="9330"/>
                    <a:pt x="6133" y="8873"/>
                  </a:cubicBezTo>
                  <a:cubicBezTo>
                    <a:pt x="6133" y="8416"/>
                    <a:pt x="6264" y="8318"/>
                    <a:pt x="6394" y="8253"/>
                  </a:cubicBezTo>
                  <a:cubicBezTo>
                    <a:pt x="6655" y="8090"/>
                    <a:pt x="7145" y="8025"/>
                    <a:pt x="7699" y="8025"/>
                  </a:cubicBezTo>
                  <a:cubicBezTo>
                    <a:pt x="9526" y="8025"/>
                    <a:pt x="9819" y="8938"/>
                    <a:pt x="11157" y="8938"/>
                  </a:cubicBezTo>
                  <a:cubicBezTo>
                    <a:pt x="14027" y="8938"/>
                    <a:pt x="15952" y="3915"/>
                    <a:pt x="10048" y="2740"/>
                  </a:cubicBezTo>
                  <a:cubicBezTo>
                    <a:pt x="9983" y="1207"/>
                    <a:pt x="8710" y="0"/>
                    <a:pt x="7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61"/>
            <p:cNvSpPr/>
            <p:nvPr/>
          </p:nvSpPr>
          <p:spPr>
            <a:xfrm>
              <a:off x="2346175" y="970625"/>
              <a:ext cx="1441825" cy="1399225"/>
            </a:xfrm>
            <a:custGeom>
              <a:rect b="b" l="l" r="r" t="t"/>
              <a:pathLst>
                <a:path extrusionOk="0" h="55969" w="57673">
                  <a:moveTo>
                    <a:pt x="28836" y="7397"/>
                  </a:moveTo>
                  <a:lnTo>
                    <a:pt x="46842" y="25143"/>
                  </a:lnTo>
                  <a:lnTo>
                    <a:pt x="10830" y="25143"/>
                  </a:lnTo>
                  <a:lnTo>
                    <a:pt x="28836" y="7397"/>
                  </a:lnTo>
                  <a:close/>
                  <a:moveTo>
                    <a:pt x="44200" y="31308"/>
                  </a:moveTo>
                  <a:lnTo>
                    <a:pt x="44200" y="49803"/>
                  </a:lnTo>
                  <a:lnTo>
                    <a:pt x="13505" y="49803"/>
                  </a:lnTo>
                  <a:lnTo>
                    <a:pt x="13505" y="31308"/>
                  </a:lnTo>
                  <a:close/>
                  <a:moveTo>
                    <a:pt x="28849" y="1"/>
                  </a:moveTo>
                  <a:cubicBezTo>
                    <a:pt x="28070" y="1"/>
                    <a:pt x="27287" y="303"/>
                    <a:pt x="26683" y="906"/>
                  </a:cubicBezTo>
                  <a:lnTo>
                    <a:pt x="1175" y="26056"/>
                  </a:lnTo>
                  <a:cubicBezTo>
                    <a:pt x="261" y="26904"/>
                    <a:pt x="0" y="28241"/>
                    <a:pt x="490" y="29416"/>
                  </a:cubicBezTo>
                  <a:cubicBezTo>
                    <a:pt x="946" y="30557"/>
                    <a:pt x="2088" y="31308"/>
                    <a:pt x="3328" y="31308"/>
                  </a:cubicBezTo>
                  <a:lnTo>
                    <a:pt x="7340" y="31308"/>
                  </a:lnTo>
                  <a:lnTo>
                    <a:pt x="7340" y="52902"/>
                  </a:lnTo>
                  <a:cubicBezTo>
                    <a:pt x="7340" y="54598"/>
                    <a:pt x="8710" y="55968"/>
                    <a:pt x="10406" y="55968"/>
                  </a:cubicBezTo>
                  <a:lnTo>
                    <a:pt x="47267" y="55968"/>
                  </a:lnTo>
                  <a:cubicBezTo>
                    <a:pt x="48963" y="55968"/>
                    <a:pt x="50365" y="54598"/>
                    <a:pt x="50365" y="52902"/>
                  </a:cubicBezTo>
                  <a:lnTo>
                    <a:pt x="50365" y="31308"/>
                  </a:lnTo>
                  <a:lnTo>
                    <a:pt x="54345" y="31308"/>
                  </a:lnTo>
                  <a:cubicBezTo>
                    <a:pt x="55617" y="31308"/>
                    <a:pt x="56726" y="30557"/>
                    <a:pt x="57216" y="29416"/>
                  </a:cubicBezTo>
                  <a:cubicBezTo>
                    <a:pt x="57672" y="28241"/>
                    <a:pt x="57411" y="26904"/>
                    <a:pt x="56531" y="26056"/>
                  </a:cubicBezTo>
                  <a:lnTo>
                    <a:pt x="30989" y="906"/>
                  </a:lnTo>
                  <a:cubicBezTo>
                    <a:pt x="30402" y="303"/>
                    <a:pt x="29627" y="1"/>
                    <a:pt x="288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61"/>
            <p:cNvSpPr/>
            <p:nvPr/>
          </p:nvSpPr>
          <p:spPr>
            <a:xfrm>
              <a:off x="2346175" y="2897450"/>
              <a:ext cx="1441825" cy="1398600"/>
            </a:xfrm>
            <a:custGeom>
              <a:rect b="b" l="l" r="r" t="t"/>
              <a:pathLst>
                <a:path extrusionOk="0" h="55944" w="57673">
                  <a:moveTo>
                    <a:pt x="28836" y="7372"/>
                  </a:moveTo>
                  <a:lnTo>
                    <a:pt x="46842" y="25150"/>
                  </a:lnTo>
                  <a:lnTo>
                    <a:pt x="10830" y="25150"/>
                  </a:lnTo>
                  <a:lnTo>
                    <a:pt x="28836" y="7372"/>
                  </a:lnTo>
                  <a:close/>
                  <a:moveTo>
                    <a:pt x="44200" y="31283"/>
                  </a:moveTo>
                  <a:lnTo>
                    <a:pt x="44200" y="49778"/>
                  </a:lnTo>
                  <a:lnTo>
                    <a:pt x="13505" y="49778"/>
                  </a:lnTo>
                  <a:lnTo>
                    <a:pt x="13505" y="31283"/>
                  </a:lnTo>
                  <a:close/>
                  <a:moveTo>
                    <a:pt x="28849" y="0"/>
                  </a:moveTo>
                  <a:cubicBezTo>
                    <a:pt x="28070" y="0"/>
                    <a:pt x="27287" y="294"/>
                    <a:pt x="26683" y="881"/>
                  </a:cubicBezTo>
                  <a:lnTo>
                    <a:pt x="1175" y="26031"/>
                  </a:lnTo>
                  <a:cubicBezTo>
                    <a:pt x="261" y="26912"/>
                    <a:pt x="0" y="28217"/>
                    <a:pt x="490" y="29391"/>
                  </a:cubicBezTo>
                  <a:cubicBezTo>
                    <a:pt x="946" y="30533"/>
                    <a:pt x="2088" y="31283"/>
                    <a:pt x="3328" y="31283"/>
                  </a:cubicBezTo>
                  <a:lnTo>
                    <a:pt x="7340" y="31283"/>
                  </a:lnTo>
                  <a:lnTo>
                    <a:pt x="7340" y="52877"/>
                  </a:lnTo>
                  <a:cubicBezTo>
                    <a:pt x="7340" y="54573"/>
                    <a:pt x="8710" y="55943"/>
                    <a:pt x="10406" y="55943"/>
                  </a:cubicBezTo>
                  <a:lnTo>
                    <a:pt x="47267" y="55943"/>
                  </a:lnTo>
                  <a:cubicBezTo>
                    <a:pt x="48963" y="55943"/>
                    <a:pt x="50365" y="54573"/>
                    <a:pt x="50365" y="52877"/>
                  </a:cubicBezTo>
                  <a:lnTo>
                    <a:pt x="50365" y="31283"/>
                  </a:lnTo>
                  <a:lnTo>
                    <a:pt x="54345" y="31283"/>
                  </a:lnTo>
                  <a:cubicBezTo>
                    <a:pt x="55617" y="31283"/>
                    <a:pt x="56726" y="30533"/>
                    <a:pt x="57216" y="29391"/>
                  </a:cubicBezTo>
                  <a:cubicBezTo>
                    <a:pt x="57672" y="28217"/>
                    <a:pt x="57411" y="26912"/>
                    <a:pt x="56531" y="26031"/>
                  </a:cubicBezTo>
                  <a:lnTo>
                    <a:pt x="30989" y="881"/>
                  </a:lnTo>
                  <a:cubicBezTo>
                    <a:pt x="30402" y="294"/>
                    <a:pt x="29627" y="0"/>
                    <a:pt x="28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62"/>
          <p:cNvSpPr/>
          <p:nvPr/>
        </p:nvSpPr>
        <p:spPr>
          <a:xfrm>
            <a:off x="1337425" y="1452650"/>
            <a:ext cx="1521900" cy="264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p62"/>
          <p:cNvSpPr/>
          <p:nvPr/>
        </p:nvSpPr>
        <p:spPr>
          <a:xfrm>
            <a:off x="3076550" y="1040750"/>
            <a:ext cx="1211100" cy="4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6950" lIns="76950" spcFirstLastPara="1" rIns="76950" wrap="square" tIns="7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4" name="Google Shape;1874;p62"/>
          <p:cNvSpPr/>
          <p:nvPr/>
        </p:nvSpPr>
        <p:spPr>
          <a:xfrm>
            <a:off x="4732789" y="1040750"/>
            <a:ext cx="1211100" cy="4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6950" lIns="76950" spcFirstLastPara="1" rIns="76950" wrap="square" tIns="7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5" name="Google Shape;1875;p62"/>
          <p:cNvSpPr/>
          <p:nvPr/>
        </p:nvSpPr>
        <p:spPr>
          <a:xfrm>
            <a:off x="6389015" y="1040750"/>
            <a:ext cx="1211100" cy="4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6950" lIns="76950" spcFirstLastPara="1" rIns="76950" wrap="square" tIns="76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76" name="Google Shape;1876;p62"/>
          <p:cNvGraphicFramePr/>
          <p:nvPr/>
        </p:nvGraphicFramePr>
        <p:xfrm>
          <a:off x="1555300" y="10983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{2E91B454-40B1-450D-83D7-94C5022288B0}</a:tableStyleId>
              </a:tblPr>
              <a:tblGrid>
                <a:gridCol w="1303850"/>
                <a:gridCol w="1663300"/>
                <a:gridCol w="1663300"/>
                <a:gridCol w="1663300"/>
              </a:tblGrid>
              <a:tr h="348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ГОДИНА 1</a:t>
                      </a:r>
                      <a:endParaRPr b="1"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ГОДИНА 2</a:t>
                      </a:r>
                      <a:endParaRPr b="1"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ГОДИНА 3</a:t>
                      </a:r>
                      <a:endParaRPr b="1"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Клиенти</a:t>
                      </a:r>
                      <a:endParaRPr b="1"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50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Приход от изготвяне</a:t>
                      </a:r>
                      <a:endParaRPr b="1"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~100,000 €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~400,000 €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~1,000,000 €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Рекурентен приход</a:t>
                      </a:r>
                      <a:endParaRPr b="1"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~150,000 €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~600,000 €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~1,500,000 €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Общ приход</a:t>
                      </a:r>
                      <a:endParaRPr b="1"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~250,000 €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~1,000,000 €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~2,500,000 €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Разходи</a:t>
                      </a:r>
                      <a:endParaRPr b="1"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~25,000 €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~100,000 €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~250,000 €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Нетна печалба</a:t>
                      </a:r>
                      <a:endParaRPr b="1" sz="1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~225,000 €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~900,000 €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~2,250,000 €</a:t>
                      </a:r>
                      <a:endParaRPr sz="11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77" name="Google Shape;1877;p62"/>
          <p:cNvSpPr txBox="1"/>
          <p:nvPr>
            <p:ph type="title"/>
          </p:nvPr>
        </p:nvSpPr>
        <p:spPr>
          <a:xfrm>
            <a:off x="945150" y="394975"/>
            <a:ext cx="45084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Финансова прогноза</a:t>
            </a:r>
            <a:endParaRPr/>
          </a:p>
        </p:txBody>
      </p:sp>
      <p:cxnSp>
        <p:nvCxnSpPr>
          <p:cNvPr id="1878" name="Google Shape;1878;p62"/>
          <p:cNvCxnSpPr/>
          <p:nvPr/>
        </p:nvCxnSpPr>
        <p:spPr>
          <a:xfrm>
            <a:off x="-150641" y="942475"/>
            <a:ext cx="3565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63"/>
          <p:cNvSpPr txBox="1"/>
          <p:nvPr>
            <p:ph type="title"/>
          </p:nvPr>
        </p:nvSpPr>
        <p:spPr>
          <a:xfrm>
            <a:off x="1072500" y="1475573"/>
            <a:ext cx="4182600" cy="7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Благодаря!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84" name="Google Shape;1884;p63"/>
          <p:cNvSpPr txBox="1"/>
          <p:nvPr>
            <p:ph idx="1" type="subTitle"/>
          </p:nvPr>
        </p:nvSpPr>
        <p:spPr>
          <a:xfrm>
            <a:off x="1072500" y="2227575"/>
            <a:ext cx="30282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Имате въпроси? </a:t>
            </a:r>
            <a:r>
              <a:rPr lang="en" u="sng">
                <a:solidFill>
                  <a:schemeClr val="hlink"/>
                </a:solidFill>
                <a:hlinkClick r:id="rId3"/>
              </a:rPr>
              <a:t>ibservices.info/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info@ibservices.info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5" name="Google Shape;1885;p63" title="qrcod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1250" y="1103988"/>
            <a:ext cx="2340975" cy="23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6" name="Google Shape;1886;p63"/>
          <p:cNvSpPr/>
          <p:nvPr/>
        </p:nvSpPr>
        <p:spPr>
          <a:xfrm>
            <a:off x="941400" y="3101125"/>
            <a:ext cx="3400200" cy="121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lling Your Property XL by Slidesgo">
  <a:themeElements>
    <a:clrScheme name="Simple Light">
      <a:dk1>
        <a:srgbClr val="1A2A35"/>
      </a:dk1>
      <a:lt1>
        <a:srgbClr val="FFFFFF"/>
      </a:lt1>
      <a:dk2>
        <a:srgbClr val="5E6E8A"/>
      </a:dk2>
      <a:lt2>
        <a:srgbClr val="F0F0F0"/>
      </a:lt2>
      <a:accent1>
        <a:srgbClr val="E37E5F"/>
      </a:accent1>
      <a:accent2>
        <a:srgbClr val="1A2A35"/>
      </a:accent2>
      <a:accent3>
        <a:srgbClr val="5E6E8A"/>
      </a:accent3>
      <a:accent4>
        <a:srgbClr val="F0F0F0"/>
      </a:accent4>
      <a:accent5>
        <a:srgbClr val="E37E5F"/>
      </a:accent5>
      <a:accent6>
        <a:srgbClr val="1A2A35"/>
      </a:accent6>
      <a:hlink>
        <a:srgbClr val="5E6E8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