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3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66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-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tBDf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/>
          <p:cNvSpPr/>
          <p:nvPr/>
        </p:nvSpPr>
        <p:spPr>
          <a:xfrm rot="10800000" flipH="1">
            <a:off x="-1411920" y="-1157040"/>
            <a:ext cx="4436280" cy="3714120"/>
          </a:xfrm>
          <a:custGeom>
            <a:avLst/>
            <a:gdLst>
              <a:gd name="textAreaLeft" fmla="*/ -360 w 4436280"/>
              <a:gd name="textAreaRight" fmla="*/ 4436280 w 4436280"/>
              <a:gd name="textAreaTop" fmla="*/ 0 h 3714120"/>
              <a:gd name="textAreaBottom" fmla="*/ 3714480 h 3714120"/>
            </a:gdLst>
            <a:ahLst/>
            <a:cxnLst/>
            <a:rect l="textAreaLeft" t="textAreaTop" r="textAreaRight" b="textAreaBottom"/>
            <a:pathLst>
              <a:path w="61178" h="5203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3" name="Google Shape;10;p2"/>
          <p:cNvSpPr/>
          <p:nvPr/>
        </p:nvSpPr>
        <p:spPr>
          <a:xfrm>
            <a:off x="1062720" y="3370680"/>
            <a:ext cx="775080" cy="1012680"/>
          </a:xfrm>
          <a:custGeom>
            <a:avLst/>
            <a:gdLst>
              <a:gd name="textAreaLeft" fmla="*/ 0 w 775080"/>
              <a:gd name="textAreaRight" fmla="*/ 775440 w 775080"/>
              <a:gd name="textAreaTop" fmla="*/ 0 h 1012680"/>
              <a:gd name="textAreaBottom" fmla="*/ 1013040 h 1012680"/>
            </a:gdLst>
            <a:ahLst/>
            <a:cxnLst/>
            <a:rect l="textAreaLeft" t="textAreaTop" r="textAreaRight" b="textAreaBottom"/>
            <a:pathLst>
              <a:path w="17277" h="22564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4" name="Google Shape;11;p2"/>
          <p:cNvSpPr/>
          <p:nvPr/>
        </p:nvSpPr>
        <p:spPr>
          <a:xfrm>
            <a:off x="7605360" y="342000"/>
            <a:ext cx="2052360" cy="2052360"/>
          </a:xfrm>
          <a:prstGeom prst="ellipse">
            <a:avLst/>
          </a:pr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5" name="Google Shape;12;p2"/>
          <p:cNvGrpSpPr/>
          <p:nvPr/>
        </p:nvGrpSpPr>
        <p:grpSpPr>
          <a:xfrm>
            <a:off x="6412680" y="-640080"/>
            <a:ext cx="1962000" cy="1953000"/>
            <a:chOff x="6412680" y="-640080"/>
            <a:chExt cx="1962000" cy="1953000"/>
          </a:xfrm>
        </p:grpSpPr>
        <p:sp>
          <p:nvSpPr>
            <p:cNvPr id="6" name="Google Shape;13;p2"/>
            <p:cNvSpPr/>
            <p:nvPr/>
          </p:nvSpPr>
          <p:spPr>
            <a:xfrm>
              <a:off x="6628680" y="-281160"/>
              <a:ext cx="1800" cy="216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2160"/>
                <a:gd name="textAreaBottom" fmla="*/ 2520 h 216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" name="Google Shape;14;p2"/>
            <p:cNvSpPr/>
            <p:nvPr/>
          </p:nvSpPr>
          <p:spPr>
            <a:xfrm>
              <a:off x="6412680" y="-640080"/>
              <a:ext cx="1962000" cy="1953000"/>
            </a:xfrm>
            <a:custGeom>
              <a:avLst/>
              <a:gdLst>
                <a:gd name="textAreaLeft" fmla="*/ 0 w 1962000"/>
                <a:gd name="textAreaRight" fmla="*/ 1962360 w 1962000"/>
                <a:gd name="textAreaTop" fmla="*/ 0 h 1953000"/>
                <a:gd name="textAreaBottom" fmla="*/ 1953360 h 19530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" name="Google Shape;15;p2"/>
            <p:cNvSpPr/>
            <p:nvPr/>
          </p:nvSpPr>
          <p:spPr>
            <a:xfrm>
              <a:off x="6822000" y="-466200"/>
              <a:ext cx="10080" cy="7560"/>
            </a:xfrm>
            <a:custGeom>
              <a:avLst/>
              <a:gdLst>
                <a:gd name="textAreaLeft" fmla="*/ 0 w 10080"/>
                <a:gd name="textAreaRight" fmla="*/ 10440 w 10080"/>
                <a:gd name="textAreaTop" fmla="*/ 0 h 7560"/>
                <a:gd name="textAreaBottom" fmla="*/ 7920 h 756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" name="Google Shape;16;p2"/>
            <p:cNvSpPr/>
            <p:nvPr/>
          </p:nvSpPr>
          <p:spPr>
            <a:xfrm>
              <a:off x="6932520" y="-633240"/>
              <a:ext cx="307800" cy="25956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259560"/>
                <a:gd name="textAreaBottom" fmla="*/ 259920 h 25956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" name="Google Shape;17;p2"/>
            <p:cNvSpPr/>
            <p:nvPr/>
          </p:nvSpPr>
          <p:spPr>
            <a:xfrm>
              <a:off x="7340760" y="-640080"/>
              <a:ext cx="309240" cy="26640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266400"/>
                <a:gd name="textAreaBottom" fmla="*/ 266760 h 266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" name="Google Shape;18;p2"/>
            <p:cNvSpPr/>
            <p:nvPr/>
          </p:nvSpPr>
          <p:spPr>
            <a:xfrm>
              <a:off x="7750440" y="-527400"/>
              <a:ext cx="117000" cy="68760"/>
            </a:xfrm>
            <a:custGeom>
              <a:avLst/>
              <a:gdLst>
                <a:gd name="textAreaLeft" fmla="*/ 0 w 117000"/>
                <a:gd name="textAreaRight" fmla="*/ 117360 w 117000"/>
                <a:gd name="textAreaTop" fmla="*/ 0 h 68760"/>
                <a:gd name="textAreaBottom" fmla="*/ 69120 h 6876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560" bIns="34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" name="Google Shape;19;p2"/>
            <p:cNvSpPr/>
            <p:nvPr/>
          </p:nvSpPr>
          <p:spPr>
            <a:xfrm>
              <a:off x="7900920" y="-504360"/>
              <a:ext cx="6480" cy="13068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130680"/>
                <a:gd name="textAreaBottom" fmla="*/ 131040 h 13068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5520" bIns="65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" name="Google Shape;20;p2"/>
            <p:cNvSpPr/>
            <p:nvPr/>
          </p:nvSpPr>
          <p:spPr>
            <a:xfrm>
              <a:off x="6478200" y="-23400"/>
              <a:ext cx="2160" cy="4320"/>
            </a:xfrm>
            <a:custGeom>
              <a:avLst/>
              <a:gdLst>
                <a:gd name="textAreaLeft" fmla="*/ 0 w 2160"/>
                <a:gd name="textAreaRight" fmla="*/ 2520 w 2160"/>
                <a:gd name="textAreaTop" fmla="*/ 0 h 4320"/>
                <a:gd name="textAreaBottom" fmla="*/ 4680 h 432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" bIns="2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" name="Google Shape;21;p2"/>
            <p:cNvSpPr/>
            <p:nvPr/>
          </p:nvSpPr>
          <p:spPr>
            <a:xfrm>
              <a:off x="6542640" y="-159120"/>
              <a:ext cx="88200" cy="55080"/>
            </a:xfrm>
            <a:custGeom>
              <a:avLst/>
              <a:gdLst>
                <a:gd name="textAreaLeft" fmla="*/ 0 w 88200"/>
                <a:gd name="textAreaRight" fmla="*/ 88560 w 88200"/>
                <a:gd name="textAreaTop" fmla="*/ 0 h 55080"/>
                <a:gd name="textAreaBottom" fmla="*/ 55440 h 5508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720" bIns="27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" name="Google Shape;22;p2"/>
            <p:cNvSpPr/>
            <p:nvPr/>
          </p:nvSpPr>
          <p:spPr>
            <a:xfrm>
              <a:off x="6731280" y="-371880"/>
              <a:ext cx="307800" cy="35280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2800"/>
                <a:gd name="textAreaBottom" fmla="*/ 353160 h 35280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" name="Google Shape;23;p2"/>
            <p:cNvSpPr/>
            <p:nvPr/>
          </p:nvSpPr>
          <p:spPr>
            <a:xfrm>
              <a:off x="7139520" y="-371880"/>
              <a:ext cx="309240" cy="35172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" name="Google Shape;24;p2"/>
            <p:cNvSpPr/>
            <p:nvPr/>
          </p:nvSpPr>
          <p:spPr>
            <a:xfrm>
              <a:off x="7549200" y="-37188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" name="Google Shape;25;p2"/>
            <p:cNvSpPr/>
            <p:nvPr/>
          </p:nvSpPr>
          <p:spPr>
            <a:xfrm>
              <a:off x="7957440" y="-337680"/>
              <a:ext cx="307800" cy="31716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17160"/>
                <a:gd name="textAreaBottom" fmla="*/ 317520 h 31716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" name="Google Shape;26;p2"/>
            <p:cNvSpPr/>
            <p:nvPr/>
          </p:nvSpPr>
          <p:spPr>
            <a:xfrm>
              <a:off x="6415920" y="246960"/>
              <a:ext cx="7560" cy="10080"/>
            </a:xfrm>
            <a:custGeom>
              <a:avLst/>
              <a:gdLst>
                <a:gd name="textAreaLeft" fmla="*/ 0 w 7560"/>
                <a:gd name="textAreaRight" fmla="*/ 7920 w 7560"/>
                <a:gd name="textAreaTop" fmla="*/ 0 h 10080"/>
                <a:gd name="textAreaBottom" fmla="*/ 10440 h 1008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40" bIns="5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" name="Google Shape;27;p2"/>
            <p:cNvSpPr/>
            <p:nvPr/>
          </p:nvSpPr>
          <p:spPr>
            <a:xfrm>
              <a:off x="6524280" y="-972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1" name="Google Shape;28;p2"/>
            <p:cNvSpPr/>
            <p:nvPr/>
          </p:nvSpPr>
          <p:spPr>
            <a:xfrm>
              <a:off x="6932520" y="-972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" name="Google Shape;29;p2"/>
            <p:cNvSpPr/>
            <p:nvPr/>
          </p:nvSpPr>
          <p:spPr>
            <a:xfrm>
              <a:off x="7340760" y="-9720"/>
              <a:ext cx="309240" cy="35172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" name="Google Shape;30;p2"/>
            <p:cNvSpPr/>
            <p:nvPr/>
          </p:nvSpPr>
          <p:spPr>
            <a:xfrm>
              <a:off x="7750440" y="-10800"/>
              <a:ext cx="307800" cy="35280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2800"/>
                <a:gd name="textAreaBottom" fmla="*/ 353160 h 35280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" name="Google Shape;31;p2"/>
            <p:cNvSpPr/>
            <p:nvPr/>
          </p:nvSpPr>
          <p:spPr>
            <a:xfrm>
              <a:off x="8158680" y="-10800"/>
              <a:ext cx="206640" cy="352800"/>
            </a:xfrm>
            <a:custGeom>
              <a:avLst/>
              <a:gdLst>
                <a:gd name="textAreaLeft" fmla="*/ 0 w 206640"/>
                <a:gd name="textAreaRight" fmla="*/ 207000 w 206640"/>
                <a:gd name="textAreaTop" fmla="*/ 0 h 352800"/>
                <a:gd name="textAreaBottom" fmla="*/ 353160 h 35280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5" name="Google Shape;32;p2"/>
            <p:cNvSpPr/>
            <p:nvPr/>
          </p:nvSpPr>
          <p:spPr>
            <a:xfrm>
              <a:off x="6421680" y="331920"/>
              <a:ext cx="209160" cy="351720"/>
            </a:xfrm>
            <a:custGeom>
              <a:avLst/>
              <a:gdLst>
                <a:gd name="textAreaLeft" fmla="*/ 0 w 209160"/>
                <a:gd name="textAreaRight" fmla="*/ 209520 w 20916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6" name="Google Shape;33;p2"/>
            <p:cNvSpPr/>
            <p:nvPr/>
          </p:nvSpPr>
          <p:spPr>
            <a:xfrm>
              <a:off x="6731280" y="33192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7" name="Google Shape;34;p2"/>
            <p:cNvSpPr/>
            <p:nvPr/>
          </p:nvSpPr>
          <p:spPr>
            <a:xfrm>
              <a:off x="7139520" y="331920"/>
              <a:ext cx="309240" cy="35172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8" name="Google Shape;35;p2"/>
            <p:cNvSpPr/>
            <p:nvPr/>
          </p:nvSpPr>
          <p:spPr>
            <a:xfrm>
              <a:off x="7549200" y="33192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9" name="Google Shape;36;p2"/>
            <p:cNvSpPr/>
            <p:nvPr/>
          </p:nvSpPr>
          <p:spPr>
            <a:xfrm>
              <a:off x="7957440" y="33192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0" name="Google Shape;37;p2"/>
            <p:cNvSpPr/>
            <p:nvPr/>
          </p:nvSpPr>
          <p:spPr>
            <a:xfrm>
              <a:off x="8365680" y="415800"/>
              <a:ext cx="6480" cy="1008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10080"/>
                <a:gd name="textAreaBottom" fmla="*/ 10440 h 10080"/>
              </a:gdLst>
              <a:ahLst/>
              <a:cxnLst/>
              <a:rect l="textAreaLeft" t="textAreaTop" r="textAreaRight" b="textAreaBottom"/>
              <a:pathLst>
                <a:path w="161" h="242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40" bIns="5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1" name="Google Shape;38;p2"/>
            <p:cNvSpPr/>
            <p:nvPr/>
          </p:nvSpPr>
          <p:spPr>
            <a:xfrm>
              <a:off x="6524280" y="697680"/>
              <a:ext cx="307800" cy="31356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13560"/>
                <a:gd name="textAreaBottom" fmla="*/ 313920 h 31356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2" name="Google Shape;39;p2"/>
            <p:cNvSpPr/>
            <p:nvPr/>
          </p:nvSpPr>
          <p:spPr>
            <a:xfrm>
              <a:off x="6932520" y="69768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" name="Google Shape;40;p2"/>
            <p:cNvSpPr/>
            <p:nvPr/>
          </p:nvSpPr>
          <p:spPr>
            <a:xfrm>
              <a:off x="7340760" y="697680"/>
              <a:ext cx="309240" cy="35172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" name="Google Shape;41;p2"/>
            <p:cNvSpPr/>
            <p:nvPr/>
          </p:nvSpPr>
          <p:spPr>
            <a:xfrm>
              <a:off x="7750440" y="69768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" name="Google Shape;42;p2"/>
            <p:cNvSpPr/>
            <p:nvPr/>
          </p:nvSpPr>
          <p:spPr>
            <a:xfrm>
              <a:off x="8158680" y="783000"/>
              <a:ext cx="83520" cy="52560"/>
            </a:xfrm>
            <a:custGeom>
              <a:avLst/>
              <a:gdLst>
                <a:gd name="textAreaLeft" fmla="*/ 0 w 83520"/>
                <a:gd name="textAreaRight" fmla="*/ 83880 w 83520"/>
                <a:gd name="textAreaTop" fmla="*/ 0 h 52560"/>
                <a:gd name="textAreaBottom" fmla="*/ 52920 h 525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6280" bIns="26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" name="Google Shape;43;p2"/>
            <p:cNvSpPr/>
            <p:nvPr/>
          </p:nvSpPr>
          <p:spPr>
            <a:xfrm>
              <a:off x="6916320" y="1124640"/>
              <a:ext cx="122760" cy="73440"/>
            </a:xfrm>
            <a:custGeom>
              <a:avLst/>
              <a:gdLst>
                <a:gd name="textAreaLeft" fmla="*/ 0 w 122760"/>
                <a:gd name="textAreaRight" fmla="*/ 123120 w 122760"/>
                <a:gd name="textAreaTop" fmla="*/ 0 h 73440"/>
                <a:gd name="textAreaBottom" fmla="*/ 73800 h 7344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720" bIns="36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" name="Google Shape;44;p2"/>
            <p:cNvSpPr/>
            <p:nvPr/>
          </p:nvSpPr>
          <p:spPr>
            <a:xfrm>
              <a:off x="6881760" y="1039320"/>
              <a:ext cx="6480" cy="13896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9480" bIns="69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" name="Google Shape;45;p2"/>
            <p:cNvSpPr/>
            <p:nvPr/>
          </p:nvSpPr>
          <p:spPr>
            <a:xfrm>
              <a:off x="7139520" y="1039320"/>
              <a:ext cx="309240" cy="27360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273600"/>
                <a:gd name="textAreaBottom" fmla="*/ 273960 h 27360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" name="Google Shape;46;p2"/>
            <p:cNvSpPr/>
            <p:nvPr/>
          </p:nvSpPr>
          <p:spPr>
            <a:xfrm>
              <a:off x="7549200" y="1039320"/>
              <a:ext cx="307800" cy="2653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265320"/>
                <a:gd name="textAreaBottom" fmla="*/ 265680 h 265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" name="Google Shape;47;p2"/>
            <p:cNvSpPr/>
            <p:nvPr/>
          </p:nvSpPr>
          <p:spPr>
            <a:xfrm>
              <a:off x="7957440" y="1124640"/>
              <a:ext cx="13320" cy="10080"/>
            </a:xfrm>
            <a:custGeom>
              <a:avLst/>
              <a:gdLst>
                <a:gd name="textAreaLeft" fmla="*/ 0 w 13320"/>
                <a:gd name="textAreaRight" fmla="*/ 13680 w 13320"/>
                <a:gd name="textAreaTop" fmla="*/ 0 h 10080"/>
                <a:gd name="textAreaBottom" fmla="*/ 10440 h 1008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40" bIns="5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41" name="Google Shape;48;p2"/>
          <p:cNvSpPr/>
          <p:nvPr/>
        </p:nvSpPr>
        <p:spPr>
          <a:xfrm>
            <a:off x="0" y="4599360"/>
            <a:ext cx="9144000" cy="595080"/>
          </a:xfrm>
          <a:custGeom>
            <a:avLst/>
            <a:gdLst>
              <a:gd name="textAreaLeft" fmla="*/ 0 w 9144000"/>
              <a:gd name="textAreaRight" fmla="*/ 9144360 w 9144000"/>
              <a:gd name="textAreaTop" fmla="*/ 0 h 595080"/>
              <a:gd name="textAreaBottom" fmla="*/ 595440 h 595080"/>
            </a:gdLst>
            <a:ahLst/>
            <a:cxnLst/>
            <a:rect l="textAreaLeft" t="textAreaTop" r="textAreaRight" b="textAreaBottom"/>
            <a:pathLst>
              <a:path w="287196" h="23822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83040" y="1290600"/>
            <a:ext cx="6577560" cy="2052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7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610;p25"/>
          <p:cNvSpPr/>
          <p:nvPr/>
        </p:nvSpPr>
        <p:spPr>
          <a:xfrm rot="20191200">
            <a:off x="7038720" y="963000"/>
            <a:ext cx="3561120" cy="4437360"/>
          </a:xfrm>
          <a:custGeom>
            <a:avLst/>
            <a:gdLst>
              <a:gd name="textAreaLeft" fmla="*/ 0 w 3561120"/>
              <a:gd name="textAreaRight" fmla="*/ 3561480 w 3561120"/>
              <a:gd name="textAreaTop" fmla="*/ 0 h 4437360"/>
              <a:gd name="textAreaBottom" fmla="*/ 4437720 h 4437360"/>
            </a:gdLst>
            <a:ahLst/>
            <a:cxnLst/>
            <a:rect l="textAreaLeft" t="textAreaTop" r="textAreaRight" b="textAreaBottom"/>
            <a:pathLst>
              <a:path w="15146" h="21250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472" name="Google Shape;611;p25"/>
          <p:cNvSpPr/>
          <p:nvPr/>
        </p:nvSpPr>
        <p:spPr>
          <a:xfrm rot="5400000" flipH="1">
            <a:off x="-1332360" y="-591120"/>
            <a:ext cx="5570280" cy="3629160"/>
          </a:xfrm>
          <a:custGeom>
            <a:avLst/>
            <a:gdLst>
              <a:gd name="textAreaLeft" fmla="*/ -360 w 5570280"/>
              <a:gd name="textAreaRight" fmla="*/ 5570280 w 5570280"/>
              <a:gd name="textAreaTop" fmla="*/ 0 h 3629160"/>
              <a:gd name="textAreaBottom" fmla="*/ 3629520 h 362916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473" name="Google Shape;612;p25"/>
          <p:cNvSpPr/>
          <p:nvPr/>
        </p:nvSpPr>
        <p:spPr>
          <a:xfrm rot="13622400">
            <a:off x="1465560" y="3454920"/>
            <a:ext cx="1601280" cy="1536480"/>
          </a:xfrm>
          <a:custGeom>
            <a:avLst/>
            <a:gdLst>
              <a:gd name="textAreaLeft" fmla="*/ 0 w 1601280"/>
              <a:gd name="textAreaRight" fmla="*/ 1601640 w 1601280"/>
              <a:gd name="textAreaTop" fmla="*/ 0 h 1536480"/>
              <a:gd name="textAreaBottom" fmla="*/ 1536840 h 15364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474" name="Google Shape;613;p25"/>
          <p:cNvGrpSpPr/>
          <p:nvPr/>
        </p:nvGrpSpPr>
        <p:grpSpPr>
          <a:xfrm>
            <a:off x="5084280" y="-1054080"/>
            <a:ext cx="2304000" cy="2293560"/>
            <a:chOff x="5084280" y="-1054080"/>
            <a:chExt cx="2304000" cy="2293560"/>
          </a:xfrm>
        </p:grpSpPr>
        <p:sp>
          <p:nvSpPr>
            <p:cNvPr id="475" name="Google Shape;614;p25"/>
            <p:cNvSpPr/>
            <p:nvPr/>
          </p:nvSpPr>
          <p:spPr>
            <a:xfrm>
              <a:off x="5084280" y="-1054080"/>
              <a:ext cx="2304000" cy="2293560"/>
            </a:xfrm>
            <a:custGeom>
              <a:avLst/>
              <a:gdLst>
                <a:gd name="textAreaLeft" fmla="*/ 0 w 2304000"/>
                <a:gd name="textAreaRight" fmla="*/ 2304360 w 2304000"/>
                <a:gd name="textAreaTop" fmla="*/ 0 h 2293560"/>
                <a:gd name="textAreaBottom" fmla="*/ 2293920 h 229356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6" name="Google Shape;615;p25"/>
            <p:cNvSpPr/>
            <p:nvPr/>
          </p:nvSpPr>
          <p:spPr>
            <a:xfrm>
              <a:off x="5565240" y="-850320"/>
              <a:ext cx="11880" cy="9000"/>
            </a:xfrm>
            <a:custGeom>
              <a:avLst/>
              <a:gdLst>
                <a:gd name="textAreaLeft" fmla="*/ 0 w 11880"/>
                <a:gd name="textAreaRight" fmla="*/ 12240 w 11880"/>
                <a:gd name="textAreaTop" fmla="*/ 0 h 9000"/>
                <a:gd name="textAreaBottom" fmla="*/ 9360 h 90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7" name="Google Shape;616;p25"/>
            <p:cNvSpPr/>
            <p:nvPr/>
          </p:nvSpPr>
          <p:spPr>
            <a:xfrm>
              <a:off x="5694840" y="-1046160"/>
              <a:ext cx="361800" cy="304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8" name="Google Shape;617;p25"/>
            <p:cNvSpPr/>
            <p:nvPr/>
          </p:nvSpPr>
          <p:spPr>
            <a:xfrm>
              <a:off x="6174360" y="-1054080"/>
              <a:ext cx="362880" cy="31320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313200"/>
                <a:gd name="textAreaBottom" fmla="*/ 313560 h 3132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79" name="Google Shape;618;p25"/>
            <p:cNvSpPr/>
            <p:nvPr/>
          </p:nvSpPr>
          <p:spPr>
            <a:xfrm>
              <a:off x="6655320" y="-921960"/>
              <a:ext cx="137520" cy="8064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80640"/>
                <a:gd name="textAreaBottom" fmla="*/ 81000 h 8064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0" name="Google Shape;619;p25"/>
            <p:cNvSpPr/>
            <p:nvPr/>
          </p:nvSpPr>
          <p:spPr>
            <a:xfrm>
              <a:off x="6832080" y="-894600"/>
              <a:ext cx="7920" cy="153720"/>
            </a:xfrm>
            <a:custGeom>
              <a:avLst/>
              <a:gdLst>
                <a:gd name="textAreaLeft" fmla="*/ 0 w 7920"/>
                <a:gd name="textAreaRight" fmla="*/ 8280 w 7920"/>
                <a:gd name="textAreaTop" fmla="*/ 0 h 153720"/>
                <a:gd name="textAreaBottom" fmla="*/ 154080 h 15372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7040" bIns="77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1" name="Google Shape;620;p25"/>
            <p:cNvSpPr/>
            <p:nvPr/>
          </p:nvSpPr>
          <p:spPr>
            <a:xfrm>
              <a:off x="5161320" y="-330120"/>
              <a:ext cx="2520" cy="5040"/>
            </a:xfrm>
            <a:custGeom>
              <a:avLst/>
              <a:gdLst>
                <a:gd name="textAreaLeft" fmla="*/ 0 w 2520"/>
                <a:gd name="textAreaRight" fmla="*/ 2880 w 2520"/>
                <a:gd name="textAreaTop" fmla="*/ 0 h 5040"/>
                <a:gd name="textAreaBottom" fmla="*/ 5400 h 504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" bIns="2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2" name="Google Shape;621;p25"/>
            <p:cNvSpPr/>
            <p:nvPr/>
          </p:nvSpPr>
          <p:spPr>
            <a:xfrm>
              <a:off x="5338080" y="-632520"/>
              <a:ext cx="2520" cy="2520"/>
            </a:xfrm>
            <a:custGeom>
              <a:avLst/>
              <a:gdLst>
                <a:gd name="textAreaLeft" fmla="*/ 0 w 2520"/>
                <a:gd name="textAreaRight" fmla="*/ 2880 w 2520"/>
                <a:gd name="textAreaTop" fmla="*/ 0 h 2520"/>
                <a:gd name="textAreaBottom" fmla="*/ 2880 h 252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" bIns="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3" name="Google Shape;622;p25"/>
            <p:cNvSpPr/>
            <p:nvPr/>
          </p:nvSpPr>
          <p:spPr>
            <a:xfrm>
              <a:off x="5236920" y="-489600"/>
              <a:ext cx="103680" cy="64440"/>
            </a:xfrm>
            <a:custGeom>
              <a:avLst/>
              <a:gdLst>
                <a:gd name="textAreaLeft" fmla="*/ 0 w 103680"/>
                <a:gd name="textAreaRight" fmla="*/ 104040 w 103680"/>
                <a:gd name="textAreaTop" fmla="*/ 0 h 64440"/>
                <a:gd name="textAreaBottom" fmla="*/ 64800 h 6444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0" bIns="32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4" name="Google Shape;623;p25"/>
            <p:cNvSpPr/>
            <p:nvPr/>
          </p:nvSpPr>
          <p:spPr>
            <a:xfrm>
              <a:off x="5458320" y="-739440"/>
              <a:ext cx="361800" cy="41436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4360"/>
                <a:gd name="textAreaBottom" fmla="*/ 414720 h 41436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5" name="Google Shape;624;p25"/>
            <p:cNvSpPr/>
            <p:nvPr/>
          </p:nvSpPr>
          <p:spPr>
            <a:xfrm>
              <a:off x="5937840" y="-73944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6" name="Google Shape;625;p25"/>
            <p:cNvSpPr/>
            <p:nvPr/>
          </p:nvSpPr>
          <p:spPr>
            <a:xfrm>
              <a:off x="6418800" y="-73944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7" name="Google Shape;626;p25"/>
            <p:cNvSpPr/>
            <p:nvPr/>
          </p:nvSpPr>
          <p:spPr>
            <a:xfrm>
              <a:off x="6898320" y="-698760"/>
              <a:ext cx="361800" cy="37260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72600"/>
                <a:gd name="textAreaBottom" fmla="*/ 372960 h 37260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8" name="Google Shape;627;p25"/>
            <p:cNvSpPr/>
            <p:nvPr/>
          </p:nvSpPr>
          <p:spPr>
            <a:xfrm>
              <a:off x="5088240" y="-12600"/>
              <a:ext cx="9000" cy="11880"/>
            </a:xfrm>
            <a:custGeom>
              <a:avLst/>
              <a:gdLst>
                <a:gd name="textAreaLeft" fmla="*/ 0 w 9000"/>
                <a:gd name="textAreaRight" fmla="*/ 9360 w 900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9" name="Google Shape;628;p25"/>
            <p:cNvSpPr/>
            <p:nvPr/>
          </p:nvSpPr>
          <p:spPr>
            <a:xfrm>
              <a:off x="5215320" y="-31392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90" name="Google Shape;629;p25"/>
            <p:cNvSpPr/>
            <p:nvPr/>
          </p:nvSpPr>
          <p:spPr>
            <a:xfrm>
              <a:off x="5694840" y="-31392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91" name="Google Shape;630;p25"/>
            <p:cNvSpPr/>
            <p:nvPr/>
          </p:nvSpPr>
          <p:spPr>
            <a:xfrm>
              <a:off x="6174360" y="-31392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92" name="Google Shape;631;p25"/>
            <p:cNvSpPr/>
            <p:nvPr/>
          </p:nvSpPr>
          <p:spPr>
            <a:xfrm>
              <a:off x="6655320" y="-315360"/>
              <a:ext cx="361800" cy="41436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4360"/>
                <a:gd name="textAreaBottom" fmla="*/ 414720 h 41436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93" name="Google Shape;632;p25"/>
            <p:cNvSpPr/>
            <p:nvPr/>
          </p:nvSpPr>
          <p:spPr>
            <a:xfrm>
              <a:off x="7134840" y="-315360"/>
              <a:ext cx="243000" cy="414360"/>
            </a:xfrm>
            <a:custGeom>
              <a:avLst/>
              <a:gdLst>
                <a:gd name="textAreaLeft" fmla="*/ 0 w 243000"/>
                <a:gd name="textAreaRight" fmla="*/ 243360 w 243000"/>
                <a:gd name="textAreaTop" fmla="*/ 0 h 414360"/>
                <a:gd name="textAreaBottom" fmla="*/ 414720 h 41436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94" name="Google Shape;633;p25"/>
            <p:cNvSpPr/>
            <p:nvPr/>
          </p:nvSpPr>
          <p:spPr>
            <a:xfrm>
              <a:off x="5095080" y="87480"/>
              <a:ext cx="245520" cy="412920"/>
            </a:xfrm>
            <a:custGeom>
              <a:avLst/>
              <a:gdLst>
                <a:gd name="textAreaLeft" fmla="*/ 0 w 245520"/>
                <a:gd name="textAreaRight" fmla="*/ 245880 w 24552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95" name="Google Shape;634;p25"/>
            <p:cNvSpPr/>
            <p:nvPr/>
          </p:nvSpPr>
          <p:spPr>
            <a:xfrm>
              <a:off x="5458320" y="8748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96" name="Google Shape;635;p25"/>
            <p:cNvSpPr/>
            <p:nvPr/>
          </p:nvSpPr>
          <p:spPr>
            <a:xfrm>
              <a:off x="5937840" y="8748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97" name="Google Shape;636;p25"/>
            <p:cNvSpPr/>
            <p:nvPr/>
          </p:nvSpPr>
          <p:spPr>
            <a:xfrm>
              <a:off x="6418800" y="8748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98" name="Google Shape;637;p25"/>
            <p:cNvSpPr/>
            <p:nvPr/>
          </p:nvSpPr>
          <p:spPr>
            <a:xfrm>
              <a:off x="6898320" y="8748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99" name="Google Shape;638;p25"/>
            <p:cNvSpPr/>
            <p:nvPr/>
          </p:nvSpPr>
          <p:spPr>
            <a:xfrm>
              <a:off x="5215320" y="516960"/>
              <a:ext cx="361800" cy="36864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68640"/>
                <a:gd name="textAreaBottom" fmla="*/ 369000 h 36864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00" name="Google Shape;639;p25"/>
            <p:cNvSpPr/>
            <p:nvPr/>
          </p:nvSpPr>
          <p:spPr>
            <a:xfrm>
              <a:off x="5694840" y="51696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01" name="Google Shape;640;p25"/>
            <p:cNvSpPr/>
            <p:nvPr/>
          </p:nvSpPr>
          <p:spPr>
            <a:xfrm>
              <a:off x="6174360" y="51696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02" name="Google Shape;641;p25"/>
            <p:cNvSpPr/>
            <p:nvPr/>
          </p:nvSpPr>
          <p:spPr>
            <a:xfrm>
              <a:off x="6655320" y="51696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03" name="Google Shape;642;p25"/>
            <p:cNvSpPr/>
            <p:nvPr/>
          </p:nvSpPr>
          <p:spPr>
            <a:xfrm>
              <a:off x="7134840" y="617040"/>
              <a:ext cx="98280" cy="61920"/>
            </a:xfrm>
            <a:custGeom>
              <a:avLst/>
              <a:gdLst>
                <a:gd name="textAreaLeft" fmla="*/ 0 w 98280"/>
                <a:gd name="textAreaRight" fmla="*/ 98640 w 98280"/>
                <a:gd name="textAreaTop" fmla="*/ 0 h 61920"/>
                <a:gd name="textAreaBottom" fmla="*/ 62280 h 6192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960" bIns="30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04" name="Google Shape;643;p25"/>
            <p:cNvSpPr/>
            <p:nvPr/>
          </p:nvSpPr>
          <p:spPr>
            <a:xfrm>
              <a:off x="5675760" y="1018080"/>
              <a:ext cx="144360" cy="8604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86040"/>
                <a:gd name="textAreaBottom" fmla="*/ 86400 h 8604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0" bIns="43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05" name="Google Shape;644;p25"/>
            <p:cNvSpPr/>
            <p:nvPr/>
          </p:nvSpPr>
          <p:spPr>
            <a:xfrm>
              <a:off x="5635440" y="918000"/>
              <a:ext cx="7920" cy="163080"/>
            </a:xfrm>
            <a:custGeom>
              <a:avLst/>
              <a:gdLst>
                <a:gd name="textAreaLeft" fmla="*/ 0 w 7920"/>
                <a:gd name="textAreaRight" fmla="*/ 8280 w 7920"/>
                <a:gd name="textAreaTop" fmla="*/ 0 h 163080"/>
                <a:gd name="textAreaBottom" fmla="*/ 163440 h 1630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1720" bIns="81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06" name="Google Shape;645;p25"/>
            <p:cNvSpPr/>
            <p:nvPr/>
          </p:nvSpPr>
          <p:spPr>
            <a:xfrm>
              <a:off x="5937840" y="918000"/>
              <a:ext cx="362880" cy="3211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321120"/>
                <a:gd name="textAreaBottom" fmla="*/ 321480 h 3211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07" name="Google Shape;646;p25"/>
            <p:cNvSpPr/>
            <p:nvPr/>
          </p:nvSpPr>
          <p:spPr>
            <a:xfrm>
              <a:off x="6418800" y="918000"/>
              <a:ext cx="361800" cy="31176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11760"/>
                <a:gd name="textAreaBottom" fmla="*/ 312120 h 31176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08" name="Google Shape;647;p25"/>
            <p:cNvSpPr/>
            <p:nvPr/>
          </p:nvSpPr>
          <p:spPr>
            <a:xfrm>
              <a:off x="6898320" y="1018080"/>
              <a:ext cx="15840" cy="11880"/>
            </a:xfrm>
            <a:custGeom>
              <a:avLst/>
              <a:gdLst>
                <a:gd name="textAreaLeft" fmla="*/ 0 w 15840"/>
                <a:gd name="textAreaRight" fmla="*/ 16200 w 1584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938160" y="1505880"/>
            <a:ext cx="7363800" cy="114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8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4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5104800" y="1400400"/>
            <a:ext cx="3325680" cy="1668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11" name="Google Shape;653;p26"/>
          <p:cNvSpPr/>
          <p:nvPr/>
        </p:nvSpPr>
        <p:spPr>
          <a:xfrm rot="7627200">
            <a:off x="-1349640" y="-1804680"/>
            <a:ext cx="4680360" cy="4251600"/>
          </a:xfrm>
          <a:custGeom>
            <a:avLst/>
            <a:gdLst>
              <a:gd name="textAreaLeft" fmla="*/ 0 w 4680360"/>
              <a:gd name="textAreaRight" fmla="*/ 4680720 w 4680360"/>
              <a:gd name="textAreaTop" fmla="*/ 0 h 4251600"/>
              <a:gd name="textAreaBottom" fmla="*/ 4251960 h 4251600"/>
            </a:gdLst>
            <a:ahLst/>
            <a:cxnLst/>
            <a:rect l="textAreaLeft" t="textAreaTop" r="textAreaRight" b="textAreaBottom"/>
            <a:pathLst>
              <a:path w="65181" h="5921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512" name="Google Shape;654;p26"/>
          <p:cNvSpPr/>
          <p:nvPr/>
        </p:nvSpPr>
        <p:spPr>
          <a:xfrm rot="16200000" flipH="1">
            <a:off x="6355800" y="2444760"/>
            <a:ext cx="4906440" cy="3196440"/>
          </a:xfrm>
          <a:custGeom>
            <a:avLst/>
            <a:gdLst>
              <a:gd name="textAreaLeft" fmla="*/ -360 w 4906440"/>
              <a:gd name="textAreaRight" fmla="*/ 4906440 w 4906440"/>
              <a:gd name="textAreaTop" fmla="*/ 0 h 3196440"/>
              <a:gd name="textAreaBottom" fmla="*/ 3196800 h 319644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513" name="Google Shape;655;p26"/>
          <p:cNvGrpSpPr/>
          <p:nvPr/>
        </p:nvGrpSpPr>
        <p:grpSpPr>
          <a:xfrm>
            <a:off x="3260520" y="4169520"/>
            <a:ext cx="2557440" cy="2545200"/>
            <a:chOff x="3260520" y="4169520"/>
            <a:chExt cx="2557440" cy="2545200"/>
          </a:xfrm>
        </p:grpSpPr>
        <p:sp>
          <p:nvSpPr>
            <p:cNvPr id="514" name="Google Shape;656;p26"/>
            <p:cNvSpPr/>
            <p:nvPr/>
          </p:nvSpPr>
          <p:spPr>
            <a:xfrm flipV="1">
              <a:off x="3260520" y="4169520"/>
              <a:ext cx="2557440" cy="2545200"/>
            </a:xfrm>
            <a:custGeom>
              <a:avLst/>
              <a:gdLst>
                <a:gd name="textAreaLeft" fmla="*/ 0 w 2557440"/>
                <a:gd name="textAreaRight" fmla="*/ 2557800 w 2557440"/>
                <a:gd name="textAreaTop" fmla="*/ 360 h 2545200"/>
                <a:gd name="textAreaBottom" fmla="*/ 2545920 h 25452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15" name="Google Shape;657;p26"/>
            <p:cNvSpPr/>
            <p:nvPr/>
          </p:nvSpPr>
          <p:spPr>
            <a:xfrm flipV="1">
              <a:off x="3794040" y="6478200"/>
              <a:ext cx="13320" cy="10080"/>
            </a:xfrm>
            <a:custGeom>
              <a:avLst/>
              <a:gdLst>
                <a:gd name="textAreaLeft" fmla="*/ 0 w 13320"/>
                <a:gd name="textAreaRight" fmla="*/ 13680 w 13320"/>
                <a:gd name="textAreaTop" fmla="*/ 360 h 10080"/>
                <a:gd name="textAreaBottom" fmla="*/ 10800 h 100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40" bIns="5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16" name="Google Shape;658;p26"/>
            <p:cNvSpPr/>
            <p:nvPr/>
          </p:nvSpPr>
          <p:spPr>
            <a:xfrm flipV="1">
              <a:off x="3938040" y="6367320"/>
              <a:ext cx="401400" cy="338400"/>
            </a:xfrm>
            <a:custGeom>
              <a:avLst/>
              <a:gdLst>
                <a:gd name="textAreaLeft" fmla="*/ 0 w 401400"/>
                <a:gd name="textAreaRight" fmla="*/ 401760 w 40140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17" name="Google Shape;659;p26"/>
            <p:cNvSpPr/>
            <p:nvPr/>
          </p:nvSpPr>
          <p:spPr>
            <a:xfrm flipV="1">
              <a:off x="4470120" y="6366600"/>
              <a:ext cx="402840" cy="347400"/>
            </a:xfrm>
            <a:custGeom>
              <a:avLst/>
              <a:gdLst>
                <a:gd name="textAreaLeft" fmla="*/ 0 w 402840"/>
                <a:gd name="textAreaRight" fmla="*/ 403200 w 402840"/>
                <a:gd name="textAreaTop" fmla="*/ -360 h 347400"/>
                <a:gd name="textAreaBottom" fmla="*/ 347400 h 347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18" name="Google Shape;660;p26"/>
            <p:cNvSpPr/>
            <p:nvPr/>
          </p:nvSpPr>
          <p:spPr>
            <a:xfrm flipV="1">
              <a:off x="5004000" y="6477480"/>
              <a:ext cx="152640" cy="89640"/>
            </a:xfrm>
            <a:custGeom>
              <a:avLst/>
              <a:gdLst>
                <a:gd name="textAreaLeft" fmla="*/ 0 w 152640"/>
                <a:gd name="textAreaRight" fmla="*/ 153000 w 152640"/>
                <a:gd name="textAreaTop" fmla="*/ -360 h 89640"/>
                <a:gd name="textAreaBottom" fmla="*/ 89640 h 8964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5000" bIns="45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19" name="Google Shape;661;p26"/>
            <p:cNvSpPr/>
            <p:nvPr/>
          </p:nvSpPr>
          <p:spPr>
            <a:xfrm flipV="1">
              <a:off x="5200200" y="6367320"/>
              <a:ext cx="8640" cy="17064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360 h 170640"/>
                <a:gd name="textAreaBottom" fmla="*/ 171360 h 1706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5320" bIns="85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20" name="Google Shape;662;p26"/>
            <p:cNvSpPr/>
            <p:nvPr/>
          </p:nvSpPr>
          <p:spPr>
            <a:xfrm flipV="1">
              <a:off x="3345840" y="5905800"/>
              <a:ext cx="2880" cy="5760"/>
            </a:xfrm>
            <a:custGeom>
              <a:avLst/>
              <a:gdLst>
                <a:gd name="textAreaLeft" fmla="*/ 0 w 2880"/>
                <a:gd name="textAreaRight" fmla="*/ 3240 w 2880"/>
                <a:gd name="textAreaTop" fmla="*/ 360 h 5760"/>
                <a:gd name="textAreaBottom" fmla="*/ 6480 h 576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80" bIns="2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21" name="Google Shape;663;p26"/>
            <p:cNvSpPr/>
            <p:nvPr/>
          </p:nvSpPr>
          <p:spPr>
            <a:xfrm flipV="1">
              <a:off x="3542400" y="6244560"/>
              <a:ext cx="2520" cy="2880"/>
            </a:xfrm>
            <a:custGeom>
              <a:avLst/>
              <a:gdLst>
                <a:gd name="textAreaLeft" fmla="*/ 0 w 2520"/>
                <a:gd name="textAreaRight" fmla="*/ 2880 w 2520"/>
                <a:gd name="textAreaTop" fmla="*/ 360 h 2880"/>
                <a:gd name="textAreaBottom" fmla="*/ 3600 h 288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" bIns="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22" name="Google Shape;664;p26"/>
            <p:cNvSpPr/>
            <p:nvPr/>
          </p:nvSpPr>
          <p:spPr>
            <a:xfrm flipV="1">
              <a:off x="3429720" y="6015960"/>
              <a:ext cx="115200" cy="71640"/>
            </a:xfrm>
            <a:custGeom>
              <a:avLst/>
              <a:gdLst>
                <a:gd name="textAreaLeft" fmla="*/ 0 w 115200"/>
                <a:gd name="textAreaRight" fmla="*/ 115560 w 115200"/>
                <a:gd name="textAreaTop" fmla="*/ -360 h 71640"/>
                <a:gd name="textAreaBottom" fmla="*/ 71640 h 7164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0" bIns="36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23" name="Google Shape;665;p26"/>
            <p:cNvSpPr/>
            <p:nvPr/>
          </p:nvSpPr>
          <p:spPr>
            <a:xfrm flipV="1">
              <a:off x="3675600" y="5905800"/>
              <a:ext cx="401400" cy="460080"/>
            </a:xfrm>
            <a:custGeom>
              <a:avLst/>
              <a:gdLst>
                <a:gd name="textAreaLeft" fmla="*/ 0 w 401400"/>
                <a:gd name="textAreaRight" fmla="*/ 401760 w 401400"/>
                <a:gd name="textAreaTop" fmla="*/ 360 h 460080"/>
                <a:gd name="textAreaBottom" fmla="*/ 460800 h 46008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24" name="Google Shape;666;p26"/>
            <p:cNvSpPr/>
            <p:nvPr/>
          </p:nvSpPr>
          <p:spPr>
            <a:xfrm flipV="1">
              <a:off x="4208040" y="5906520"/>
              <a:ext cx="402840" cy="458280"/>
            </a:xfrm>
            <a:custGeom>
              <a:avLst/>
              <a:gdLst>
                <a:gd name="textAreaLeft" fmla="*/ 0 w 402840"/>
                <a:gd name="textAreaRight" fmla="*/ 403200 w 402840"/>
                <a:gd name="textAreaTop" fmla="*/ -360 h 458280"/>
                <a:gd name="textAreaBottom" fmla="*/ 458280 h 45828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25" name="Google Shape;667;p26"/>
            <p:cNvSpPr/>
            <p:nvPr/>
          </p:nvSpPr>
          <p:spPr>
            <a:xfrm flipV="1">
              <a:off x="4741560" y="5906520"/>
              <a:ext cx="401400" cy="458280"/>
            </a:xfrm>
            <a:custGeom>
              <a:avLst/>
              <a:gdLst>
                <a:gd name="textAreaLeft" fmla="*/ 0 w 401400"/>
                <a:gd name="textAreaRight" fmla="*/ 401760 w 401400"/>
                <a:gd name="textAreaTop" fmla="*/ -360 h 458280"/>
                <a:gd name="textAreaBottom" fmla="*/ 458280 h 45828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26" name="Google Shape;668;p26"/>
            <p:cNvSpPr/>
            <p:nvPr/>
          </p:nvSpPr>
          <p:spPr>
            <a:xfrm flipV="1">
              <a:off x="5274000" y="5907240"/>
              <a:ext cx="401400" cy="413280"/>
            </a:xfrm>
            <a:custGeom>
              <a:avLst/>
              <a:gdLst>
                <a:gd name="textAreaLeft" fmla="*/ 0 w 401400"/>
                <a:gd name="textAreaRight" fmla="*/ 401760 w 401400"/>
                <a:gd name="textAreaTop" fmla="*/ 360 h 413280"/>
                <a:gd name="textAreaBottom" fmla="*/ 414000 h 41328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27" name="Google Shape;669;p26"/>
            <p:cNvSpPr/>
            <p:nvPr/>
          </p:nvSpPr>
          <p:spPr>
            <a:xfrm flipV="1">
              <a:off x="3264840" y="5545080"/>
              <a:ext cx="10080" cy="13320"/>
            </a:xfrm>
            <a:custGeom>
              <a:avLst/>
              <a:gdLst>
                <a:gd name="textAreaLeft" fmla="*/ 0 w 10080"/>
                <a:gd name="textAreaRight" fmla="*/ 10440 w 10080"/>
                <a:gd name="textAreaTop" fmla="*/ -360 h 13320"/>
                <a:gd name="textAreaBottom" fmla="*/ 13320 h 1332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840" bIns="6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28" name="Google Shape;670;p26"/>
            <p:cNvSpPr/>
            <p:nvPr/>
          </p:nvSpPr>
          <p:spPr>
            <a:xfrm flipV="1">
              <a:off x="3405960" y="5434200"/>
              <a:ext cx="401400" cy="458280"/>
            </a:xfrm>
            <a:custGeom>
              <a:avLst/>
              <a:gdLst>
                <a:gd name="textAreaLeft" fmla="*/ 0 w 401400"/>
                <a:gd name="textAreaRight" fmla="*/ 401760 w 401400"/>
                <a:gd name="textAreaTop" fmla="*/ -360 h 458280"/>
                <a:gd name="textAreaBottom" fmla="*/ 458280 h 45828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29" name="Google Shape;671;p26"/>
            <p:cNvSpPr/>
            <p:nvPr/>
          </p:nvSpPr>
          <p:spPr>
            <a:xfrm flipV="1">
              <a:off x="3938040" y="5434200"/>
              <a:ext cx="401400" cy="458280"/>
            </a:xfrm>
            <a:custGeom>
              <a:avLst/>
              <a:gdLst>
                <a:gd name="textAreaLeft" fmla="*/ 0 w 401400"/>
                <a:gd name="textAreaRight" fmla="*/ 401760 w 401400"/>
                <a:gd name="textAreaTop" fmla="*/ -360 h 458280"/>
                <a:gd name="textAreaBottom" fmla="*/ 458280 h 45828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30" name="Google Shape;672;p26"/>
            <p:cNvSpPr/>
            <p:nvPr/>
          </p:nvSpPr>
          <p:spPr>
            <a:xfrm flipV="1">
              <a:off x="4470120" y="5434200"/>
              <a:ext cx="402840" cy="458280"/>
            </a:xfrm>
            <a:custGeom>
              <a:avLst/>
              <a:gdLst>
                <a:gd name="textAreaLeft" fmla="*/ 0 w 402840"/>
                <a:gd name="textAreaRight" fmla="*/ 403200 w 402840"/>
                <a:gd name="textAreaTop" fmla="*/ -360 h 458280"/>
                <a:gd name="textAreaBottom" fmla="*/ 458280 h 45828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31" name="Google Shape;673;p26"/>
            <p:cNvSpPr/>
            <p:nvPr/>
          </p:nvSpPr>
          <p:spPr>
            <a:xfrm flipV="1">
              <a:off x="5004000" y="5434920"/>
              <a:ext cx="401400" cy="460080"/>
            </a:xfrm>
            <a:custGeom>
              <a:avLst/>
              <a:gdLst>
                <a:gd name="textAreaLeft" fmla="*/ 0 w 401400"/>
                <a:gd name="textAreaRight" fmla="*/ 401760 w 401400"/>
                <a:gd name="textAreaTop" fmla="*/ 360 h 460080"/>
                <a:gd name="textAreaBottom" fmla="*/ 460800 h 46008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32" name="Google Shape;674;p26"/>
            <p:cNvSpPr/>
            <p:nvPr/>
          </p:nvSpPr>
          <p:spPr>
            <a:xfrm flipV="1">
              <a:off x="5536080" y="5434920"/>
              <a:ext cx="269640" cy="460080"/>
            </a:xfrm>
            <a:custGeom>
              <a:avLst/>
              <a:gdLst>
                <a:gd name="textAreaLeft" fmla="*/ 0 w 269640"/>
                <a:gd name="textAreaRight" fmla="*/ 270000 w 269640"/>
                <a:gd name="textAreaTop" fmla="*/ 360 h 460080"/>
                <a:gd name="textAreaBottom" fmla="*/ 460800 h 46008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33" name="Google Shape;675;p26"/>
            <p:cNvSpPr/>
            <p:nvPr/>
          </p:nvSpPr>
          <p:spPr>
            <a:xfrm flipV="1">
              <a:off x="3272400" y="4988880"/>
              <a:ext cx="272520" cy="458280"/>
            </a:xfrm>
            <a:custGeom>
              <a:avLst/>
              <a:gdLst>
                <a:gd name="textAreaLeft" fmla="*/ 0 w 272520"/>
                <a:gd name="textAreaRight" fmla="*/ 272880 w 272520"/>
                <a:gd name="textAreaTop" fmla="*/ -360 h 458280"/>
                <a:gd name="textAreaBottom" fmla="*/ 458280 h 45828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34" name="Google Shape;676;p26"/>
            <p:cNvSpPr/>
            <p:nvPr/>
          </p:nvSpPr>
          <p:spPr>
            <a:xfrm flipV="1">
              <a:off x="3675600" y="4988880"/>
              <a:ext cx="401400" cy="458280"/>
            </a:xfrm>
            <a:custGeom>
              <a:avLst/>
              <a:gdLst>
                <a:gd name="textAreaLeft" fmla="*/ 0 w 401400"/>
                <a:gd name="textAreaRight" fmla="*/ 401760 w 401400"/>
                <a:gd name="textAreaTop" fmla="*/ -360 h 458280"/>
                <a:gd name="textAreaBottom" fmla="*/ 458280 h 45828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35" name="Google Shape;677;p26"/>
            <p:cNvSpPr/>
            <p:nvPr/>
          </p:nvSpPr>
          <p:spPr>
            <a:xfrm flipV="1">
              <a:off x="4208040" y="4988880"/>
              <a:ext cx="402840" cy="458280"/>
            </a:xfrm>
            <a:custGeom>
              <a:avLst/>
              <a:gdLst>
                <a:gd name="textAreaLeft" fmla="*/ 0 w 402840"/>
                <a:gd name="textAreaRight" fmla="*/ 403200 w 402840"/>
                <a:gd name="textAreaTop" fmla="*/ -360 h 458280"/>
                <a:gd name="textAreaBottom" fmla="*/ 458280 h 45828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36" name="Google Shape;678;p26"/>
            <p:cNvSpPr/>
            <p:nvPr/>
          </p:nvSpPr>
          <p:spPr>
            <a:xfrm flipV="1">
              <a:off x="4741560" y="4988880"/>
              <a:ext cx="401400" cy="458280"/>
            </a:xfrm>
            <a:custGeom>
              <a:avLst/>
              <a:gdLst>
                <a:gd name="textAreaLeft" fmla="*/ 0 w 401400"/>
                <a:gd name="textAreaRight" fmla="*/ 401760 w 401400"/>
                <a:gd name="textAreaTop" fmla="*/ -360 h 458280"/>
                <a:gd name="textAreaBottom" fmla="*/ 458280 h 45828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37" name="Google Shape;679;p26"/>
            <p:cNvSpPr/>
            <p:nvPr/>
          </p:nvSpPr>
          <p:spPr>
            <a:xfrm flipV="1">
              <a:off x="5274000" y="4988880"/>
              <a:ext cx="401400" cy="458280"/>
            </a:xfrm>
            <a:custGeom>
              <a:avLst/>
              <a:gdLst>
                <a:gd name="textAreaLeft" fmla="*/ 0 w 401400"/>
                <a:gd name="textAreaRight" fmla="*/ 401760 w 401400"/>
                <a:gd name="textAreaTop" fmla="*/ -360 h 458280"/>
                <a:gd name="textAreaBottom" fmla="*/ 458280 h 45828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38" name="Google Shape;680;p26"/>
            <p:cNvSpPr/>
            <p:nvPr/>
          </p:nvSpPr>
          <p:spPr>
            <a:xfrm flipV="1">
              <a:off x="3405960" y="4562280"/>
              <a:ext cx="401400" cy="408960"/>
            </a:xfrm>
            <a:custGeom>
              <a:avLst/>
              <a:gdLst>
                <a:gd name="textAreaLeft" fmla="*/ 0 w 401400"/>
                <a:gd name="textAreaRight" fmla="*/ 401760 w 401400"/>
                <a:gd name="textAreaTop" fmla="*/ 360 h 408960"/>
                <a:gd name="textAreaBottom" fmla="*/ 409680 h 40896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39" name="Google Shape;681;p26"/>
            <p:cNvSpPr/>
            <p:nvPr/>
          </p:nvSpPr>
          <p:spPr>
            <a:xfrm flipV="1">
              <a:off x="3938040" y="4512240"/>
              <a:ext cx="401400" cy="458280"/>
            </a:xfrm>
            <a:custGeom>
              <a:avLst/>
              <a:gdLst>
                <a:gd name="textAreaLeft" fmla="*/ 0 w 401400"/>
                <a:gd name="textAreaRight" fmla="*/ 401760 w 401400"/>
                <a:gd name="textAreaTop" fmla="*/ -360 h 458280"/>
                <a:gd name="textAreaBottom" fmla="*/ 458280 h 45828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40" name="Google Shape;682;p26"/>
            <p:cNvSpPr/>
            <p:nvPr/>
          </p:nvSpPr>
          <p:spPr>
            <a:xfrm flipV="1">
              <a:off x="4470120" y="4512240"/>
              <a:ext cx="402840" cy="458280"/>
            </a:xfrm>
            <a:custGeom>
              <a:avLst/>
              <a:gdLst>
                <a:gd name="textAreaLeft" fmla="*/ 0 w 402840"/>
                <a:gd name="textAreaRight" fmla="*/ 403200 w 402840"/>
                <a:gd name="textAreaTop" fmla="*/ -360 h 458280"/>
                <a:gd name="textAreaBottom" fmla="*/ 458280 h 45828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41" name="Google Shape;683;p26"/>
            <p:cNvSpPr/>
            <p:nvPr/>
          </p:nvSpPr>
          <p:spPr>
            <a:xfrm flipV="1">
              <a:off x="5004000" y="4512240"/>
              <a:ext cx="401400" cy="458280"/>
            </a:xfrm>
            <a:custGeom>
              <a:avLst/>
              <a:gdLst>
                <a:gd name="textAreaLeft" fmla="*/ 0 w 401400"/>
                <a:gd name="textAreaRight" fmla="*/ 401760 w 401400"/>
                <a:gd name="textAreaTop" fmla="*/ -360 h 458280"/>
                <a:gd name="textAreaBottom" fmla="*/ 458280 h 45828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42" name="Google Shape;684;p26"/>
            <p:cNvSpPr/>
            <p:nvPr/>
          </p:nvSpPr>
          <p:spPr>
            <a:xfrm flipV="1">
              <a:off x="5536080" y="4790880"/>
              <a:ext cx="109080" cy="6876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-360 h 68760"/>
                <a:gd name="textAreaBottom" fmla="*/ 68760 h 687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560" bIns="34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43" name="Google Shape;685;p26"/>
            <p:cNvSpPr/>
            <p:nvPr/>
          </p:nvSpPr>
          <p:spPr>
            <a:xfrm flipV="1">
              <a:off x="3917160" y="4319280"/>
              <a:ext cx="160200" cy="95760"/>
            </a:xfrm>
            <a:custGeom>
              <a:avLst/>
              <a:gdLst>
                <a:gd name="textAreaLeft" fmla="*/ 0 w 160200"/>
                <a:gd name="textAreaRight" fmla="*/ 160560 w 160200"/>
                <a:gd name="textAreaTop" fmla="*/ 360 h 95760"/>
                <a:gd name="textAreaBottom" fmla="*/ 96480 h 957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880" bIns="47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44" name="Google Shape;686;p26"/>
            <p:cNvSpPr/>
            <p:nvPr/>
          </p:nvSpPr>
          <p:spPr>
            <a:xfrm flipV="1">
              <a:off x="3872160" y="4344120"/>
              <a:ext cx="8640" cy="18108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-360 h 181080"/>
                <a:gd name="textAreaBottom" fmla="*/ 181080 h 1810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0720" bIns="90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45" name="Google Shape;687;p26"/>
            <p:cNvSpPr/>
            <p:nvPr/>
          </p:nvSpPr>
          <p:spPr>
            <a:xfrm flipV="1">
              <a:off x="4208040" y="4169520"/>
              <a:ext cx="402840" cy="356400"/>
            </a:xfrm>
            <a:custGeom>
              <a:avLst/>
              <a:gdLst>
                <a:gd name="textAreaLeft" fmla="*/ 0 w 402840"/>
                <a:gd name="textAreaRight" fmla="*/ 403200 w 402840"/>
                <a:gd name="textAreaTop" fmla="*/ 360 h 356400"/>
                <a:gd name="textAreaBottom" fmla="*/ 357120 h 35640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46" name="Google Shape;688;p26"/>
            <p:cNvSpPr/>
            <p:nvPr/>
          </p:nvSpPr>
          <p:spPr>
            <a:xfrm flipV="1">
              <a:off x="4741560" y="4179240"/>
              <a:ext cx="401400" cy="345960"/>
            </a:xfrm>
            <a:custGeom>
              <a:avLst/>
              <a:gdLst>
                <a:gd name="textAreaLeft" fmla="*/ 0 w 401400"/>
                <a:gd name="textAreaRight" fmla="*/ 401760 w 401400"/>
                <a:gd name="textAreaTop" fmla="*/ -360 h 345960"/>
                <a:gd name="textAreaBottom" fmla="*/ 345960 h 34596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47" name="Google Shape;689;p26"/>
            <p:cNvSpPr/>
            <p:nvPr/>
          </p:nvSpPr>
          <p:spPr>
            <a:xfrm flipV="1">
              <a:off x="5274000" y="4401360"/>
              <a:ext cx="17640" cy="13320"/>
            </a:xfrm>
            <a:custGeom>
              <a:avLst/>
              <a:gdLst>
                <a:gd name="textAreaLeft" fmla="*/ 0 w 17640"/>
                <a:gd name="textAreaRight" fmla="*/ 18000 w 17640"/>
                <a:gd name="textAreaTop" fmla="*/ -360 h 13320"/>
                <a:gd name="textAreaBottom" fmla="*/ 13320 h 1332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840" bIns="6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_1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696;p28"/>
          <p:cNvSpPr/>
          <p:nvPr/>
        </p:nvSpPr>
        <p:spPr>
          <a:xfrm rot="15979200">
            <a:off x="7260120" y="484200"/>
            <a:ext cx="2991240" cy="2870280"/>
          </a:xfrm>
          <a:custGeom>
            <a:avLst/>
            <a:gdLst>
              <a:gd name="textAreaLeft" fmla="*/ 0 w 2991240"/>
              <a:gd name="textAreaRight" fmla="*/ 2991600 w 2991240"/>
              <a:gd name="textAreaTop" fmla="*/ 0 h 2870280"/>
              <a:gd name="textAreaBottom" fmla="*/ 2870640 h 28702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553" name="Google Shape;697;p28"/>
          <p:cNvSpPr/>
          <p:nvPr/>
        </p:nvSpPr>
        <p:spPr>
          <a:xfrm rot="136200" flipH="1">
            <a:off x="-1260000" y="-731880"/>
            <a:ext cx="3396960" cy="3382920"/>
          </a:xfrm>
          <a:custGeom>
            <a:avLst/>
            <a:gdLst>
              <a:gd name="textAreaLeft" fmla="*/ 360 w 3396960"/>
              <a:gd name="textAreaRight" fmla="*/ 3397680 w 3396960"/>
              <a:gd name="textAreaTop" fmla="*/ 0 h 3382920"/>
              <a:gd name="textAreaBottom" fmla="*/ 3383280 h 338292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554" name="Google Shape;698;p28"/>
          <p:cNvSpPr/>
          <p:nvPr/>
        </p:nvSpPr>
        <p:spPr>
          <a:xfrm rot="10800000">
            <a:off x="7260120" y="3925800"/>
            <a:ext cx="1774440" cy="1774440"/>
          </a:xfrm>
          <a:prstGeom prst="ellipse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555" name="Google Shape;699;p28"/>
          <p:cNvGrpSpPr/>
          <p:nvPr/>
        </p:nvGrpSpPr>
        <p:grpSpPr>
          <a:xfrm>
            <a:off x="6625080" y="3304080"/>
            <a:ext cx="1696320" cy="1688400"/>
            <a:chOff x="6625080" y="3304080"/>
            <a:chExt cx="1696320" cy="1688400"/>
          </a:xfrm>
        </p:grpSpPr>
        <p:sp>
          <p:nvSpPr>
            <p:cNvPr id="556" name="Google Shape;700;p28"/>
            <p:cNvSpPr/>
            <p:nvPr/>
          </p:nvSpPr>
          <p:spPr>
            <a:xfrm rot="10800000">
              <a:off x="6625080" y="3304080"/>
              <a:ext cx="1696320" cy="1688400"/>
            </a:xfrm>
            <a:custGeom>
              <a:avLst/>
              <a:gdLst>
                <a:gd name="textAreaLeft" fmla="*/ 0 w 1696320"/>
                <a:gd name="textAreaRight" fmla="*/ 1696680 w 1696320"/>
                <a:gd name="textAreaTop" fmla="*/ 0 h 1688400"/>
                <a:gd name="textAreaBottom" fmla="*/ 1688760 h 16884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57" name="Google Shape;701;p28"/>
            <p:cNvSpPr/>
            <p:nvPr/>
          </p:nvSpPr>
          <p:spPr>
            <a:xfrm rot="10800000">
              <a:off x="7958520" y="4835880"/>
              <a:ext cx="8640" cy="648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0 h 6480"/>
                <a:gd name="textAreaBottom" fmla="*/ 6840 h 64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58" name="Google Shape;702;p28"/>
            <p:cNvSpPr/>
            <p:nvPr/>
          </p:nvSpPr>
          <p:spPr>
            <a:xfrm rot="10800000">
              <a:off x="7605720" y="4762440"/>
              <a:ext cx="266040" cy="2242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24280"/>
                <a:gd name="textAreaBottom" fmla="*/ 224640 h 224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59" name="Google Shape;703;p28"/>
            <p:cNvSpPr/>
            <p:nvPr/>
          </p:nvSpPr>
          <p:spPr>
            <a:xfrm rot="10800000">
              <a:off x="7251480" y="4762080"/>
              <a:ext cx="267120" cy="2304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230400"/>
                <a:gd name="textAreaBottom" fmla="*/ 230760 h 230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60" name="Google Shape;704;p28"/>
            <p:cNvSpPr/>
            <p:nvPr/>
          </p:nvSpPr>
          <p:spPr>
            <a:xfrm rot="10800000">
              <a:off x="7063560" y="4835880"/>
              <a:ext cx="101160" cy="5940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0 h 59400"/>
                <a:gd name="textAreaBottom" fmla="*/ 59760 h 5940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61" name="Google Shape;705;p28"/>
            <p:cNvSpPr/>
            <p:nvPr/>
          </p:nvSpPr>
          <p:spPr>
            <a:xfrm rot="10800000">
              <a:off x="7028640" y="4762080"/>
              <a:ext cx="5760" cy="11304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0 h 113040"/>
                <a:gd name="textAreaBottom" fmla="*/ 113400 h 113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62" name="Google Shape;706;p28"/>
            <p:cNvSpPr/>
            <p:nvPr/>
          </p:nvSpPr>
          <p:spPr>
            <a:xfrm rot="10800000">
              <a:off x="8263080" y="4456080"/>
              <a:ext cx="1800" cy="36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3600"/>
                <a:gd name="textAreaBottom" fmla="*/ 3960 h 360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" bIns="1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63" name="Google Shape;707;p28"/>
            <p:cNvSpPr/>
            <p:nvPr/>
          </p:nvSpPr>
          <p:spPr>
            <a:xfrm rot="10800000">
              <a:off x="8132760" y="46803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64" name="Google Shape;708;p28"/>
            <p:cNvSpPr/>
            <p:nvPr/>
          </p:nvSpPr>
          <p:spPr>
            <a:xfrm rot="10800000">
              <a:off x="8132760" y="4529520"/>
              <a:ext cx="76320" cy="47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47520"/>
                <a:gd name="textAreaBottom" fmla="*/ 47880 h 475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760" bIns="23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65" name="Google Shape;709;p28"/>
            <p:cNvSpPr/>
            <p:nvPr/>
          </p:nvSpPr>
          <p:spPr>
            <a:xfrm rot="10800000">
              <a:off x="7779960" y="445608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66" name="Google Shape;710;p28"/>
            <p:cNvSpPr/>
            <p:nvPr/>
          </p:nvSpPr>
          <p:spPr>
            <a:xfrm rot="10800000">
              <a:off x="7425720" y="445716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67" name="Google Shape;711;p28"/>
            <p:cNvSpPr/>
            <p:nvPr/>
          </p:nvSpPr>
          <p:spPr>
            <a:xfrm rot="10800000">
              <a:off x="7072560" y="44571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68" name="Google Shape;712;p28"/>
            <p:cNvSpPr/>
            <p:nvPr/>
          </p:nvSpPr>
          <p:spPr>
            <a:xfrm rot="10800000">
              <a:off x="6719760" y="4456800"/>
              <a:ext cx="266040" cy="274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74320"/>
                <a:gd name="textAreaBottom" fmla="*/ 274680 h 274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69" name="Google Shape;713;p28"/>
            <p:cNvSpPr/>
            <p:nvPr/>
          </p:nvSpPr>
          <p:spPr>
            <a:xfrm rot="10800000">
              <a:off x="8312040" y="4217040"/>
              <a:ext cx="6480" cy="86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8640"/>
                <a:gd name="textAreaBottom" fmla="*/ 9000 h 864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70" name="Google Shape;714;p28"/>
            <p:cNvSpPr/>
            <p:nvPr/>
          </p:nvSpPr>
          <p:spPr>
            <a:xfrm rot="10800000">
              <a:off x="7958880" y="41436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71" name="Google Shape;715;p28"/>
            <p:cNvSpPr/>
            <p:nvPr/>
          </p:nvSpPr>
          <p:spPr>
            <a:xfrm rot="10800000">
              <a:off x="7605720" y="41436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72" name="Google Shape;716;p28"/>
            <p:cNvSpPr/>
            <p:nvPr/>
          </p:nvSpPr>
          <p:spPr>
            <a:xfrm rot="10800000">
              <a:off x="7251480" y="414360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73" name="Google Shape;717;p28"/>
            <p:cNvSpPr/>
            <p:nvPr/>
          </p:nvSpPr>
          <p:spPr>
            <a:xfrm rot="10800000">
              <a:off x="6898680" y="414360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74" name="Google Shape;718;p28"/>
            <p:cNvSpPr/>
            <p:nvPr/>
          </p:nvSpPr>
          <p:spPr>
            <a:xfrm rot="10800000">
              <a:off x="6633000" y="4143600"/>
              <a:ext cx="178560" cy="30492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75" name="Google Shape;719;p28"/>
            <p:cNvSpPr/>
            <p:nvPr/>
          </p:nvSpPr>
          <p:spPr>
            <a:xfrm rot="10800000">
              <a:off x="8132760" y="3848400"/>
              <a:ext cx="180720" cy="303840"/>
            </a:xfrm>
            <a:custGeom>
              <a:avLst/>
              <a:gdLst>
                <a:gd name="textAreaLeft" fmla="*/ 0 w 180720"/>
                <a:gd name="textAreaRight" fmla="*/ 181080 w 1807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76" name="Google Shape;720;p28"/>
            <p:cNvSpPr/>
            <p:nvPr/>
          </p:nvSpPr>
          <p:spPr>
            <a:xfrm rot="10800000">
              <a:off x="7779960" y="38484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77" name="Google Shape;721;p28"/>
            <p:cNvSpPr/>
            <p:nvPr/>
          </p:nvSpPr>
          <p:spPr>
            <a:xfrm rot="10800000">
              <a:off x="7425720" y="384840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78" name="Google Shape;722;p28"/>
            <p:cNvSpPr/>
            <p:nvPr/>
          </p:nvSpPr>
          <p:spPr>
            <a:xfrm rot="10800000">
              <a:off x="7072560" y="38484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79" name="Google Shape;723;p28"/>
            <p:cNvSpPr/>
            <p:nvPr/>
          </p:nvSpPr>
          <p:spPr>
            <a:xfrm rot="10800000">
              <a:off x="6719760" y="38484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80" name="Google Shape;724;p28"/>
            <p:cNvSpPr/>
            <p:nvPr/>
          </p:nvSpPr>
          <p:spPr>
            <a:xfrm rot="10800000">
              <a:off x="7958880" y="3564720"/>
              <a:ext cx="266040" cy="2710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71080"/>
                <a:gd name="textAreaBottom" fmla="*/ 271440 h 2710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81" name="Google Shape;725;p28"/>
            <p:cNvSpPr/>
            <p:nvPr/>
          </p:nvSpPr>
          <p:spPr>
            <a:xfrm rot="10800000">
              <a:off x="7605720" y="35319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82" name="Google Shape;726;p28"/>
            <p:cNvSpPr/>
            <p:nvPr/>
          </p:nvSpPr>
          <p:spPr>
            <a:xfrm rot="10800000">
              <a:off x="7251480" y="353196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83" name="Google Shape;727;p28"/>
            <p:cNvSpPr/>
            <p:nvPr/>
          </p:nvSpPr>
          <p:spPr>
            <a:xfrm rot="10800000">
              <a:off x="6898680" y="35319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84" name="Google Shape;728;p28"/>
            <p:cNvSpPr/>
            <p:nvPr/>
          </p:nvSpPr>
          <p:spPr>
            <a:xfrm rot="10800000">
              <a:off x="6739200" y="3717000"/>
              <a:ext cx="72360" cy="4536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45360"/>
                <a:gd name="textAreaBottom" fmla="*/ 45720 h 453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85" name="Google Shape;729;p28"/>
            <p:cNvSpPr/>
            <p:nvPr/>
          </p:nvSpPr>
          <p:spPr>
            <a:xfrm rot="10800000">
              <a:off x="7779600" y="3403440"/>
              <a:ext cx="106200" cy="6336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0 h 63360"/>
                <a:gd name="textAreaBottom" fmla="*/ 63720 h 633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86" name="Google Shape;730;p28"/>
            <p:cNvSpPr/>
            <p:nvPr/>
          </p:nvSpPr>
          <p:spPr>
            <a:xfrm rot="10800000">
              <a:off x="7909920" y="3420720"/>
              <a:ext cx="5760" cy="11988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0 h 119880"/>
                <a:gd name="textAreaBottom" fmla="*/ 120240 h 1198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87" name="Google Shape;731;p28"/>
            <p:cNvSpPr/>
            <p:nvPr/>
          </p:nvSpPr>
          <p:spPr>
            <a:xfrm rot="10800000">
              <a:off x="7425720" y="3304080"/>
              <a:ext cx="267120" cy="23652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236520"/>
                <a:gd name="textAreaBottom" fmla="*/ 236880 h 2365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88" name="Google Shape;732;p28"/>
            <p:cNvSpPr/>
            <p:nvPr/>
          </p:nvSpPr>
          <p:spPr>
            <a:xfrm rot="10800000">
              <a:off x="7072560" y="3311280"/>
              <a:ext cx="266040" cy="229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29320"/>
                <a:gd name="textAreaBottom" fmla="*/ 229680 h 229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89" name="Google Shape;733;p28"/>
            <p:cNvSpPr/>
            <p:nvPr/>
          </p:nvSpPr>
          <p:spPr>
            <a:xfrm rot="10800000">
              <a:off x="6974280" y="3458160"/>
              <a:ext cx="11520" cy="864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0 h 8640"/>
                <a:gd name="textAreaBottom" fmla="*/ 9000 h 864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713160" y="52812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5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773;p31"/>
          <p:cNvGrpSpPr/>
          <p:nvPr/>
        </p:nvGrpSpPr>
        <p:grpSpPr>
          <a:xfrm>
            <a:off x="4789800" y="3273120"/>
            <a:ext cx="2304000" cy="2293560"/>
            <a:chOff x="4789800" y="3273120"/>
            <a:chExt cx="2304000" cy="2293560"/>
          </a:xfrm>
        </p:grpSpPr>
        <p:sp>
          <p:nvSpPr>
            <p:cNvPr id="628" name="Google Shape;774;p31"/>
            <p:cNvSpPr/>
            <p:nvPr/>
          </p:nvSpPr>
          <p:spPr>
            <a:xfrm>
              <a:off x="4789800" y="3273120"/>
              <a:ext cx="2304000" cy="2293560"/>
            </a:xfrm>
            <a:custGeom>
              <a:avLst/>
              <a:gdLst>
                <a:gd name="textAreaLeft" fmla="*/ 0 w 2304000"/>
                <a:gd name="textAreaRight" fmla="*/ 2304360 w 2304000"/>
                <a:gd name="textAreaTop" fmla="*/ 0 h 2293560"/>
                <a:gd name="textAreaBottom" fmla="*/ 2293920 h 229356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29" name="Google Shape;775;p31"/>
            <p:cNvSpPr/>
            <p:nvPr/>
          </p:nvSpPr>
          <p:spPr>
            <a:xfrm>
              <a:off x="5270400" y="3477240"/>
              <a:ext cx="11880" cy="9000"/>
            </a:xfrm>
            <a:custGeom>
              <a:avLst/>
              <a:gdLst>
                <a:gd name="textAreaLeft" fmla="*/ 0 w 11880"/>
                <a:gd name="textAreaRight" fmla="*/ 12240 w 11880"/>
                <a:gd name="textAreaTop" fmla="*/ 0 h 9000"/>
                <a:gd name="textAreaBottom" fmla="*/ 9360 h 90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0" name="Google Shape;776;p31"/>
            <p:cNvSpPr/>
            <p:nvPr/>
          </p:nvSpPr>
          <p:spPr>
            <a:xfrm>
              <a:off x="5400360" y="3281400"/>
              <a:ext cx="361800" cy="304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1" name="Google Shape;777;p31"/>
            <p:cNvSpPr/>
            <p:nvPr/>
          </p:nvSpPr>
          <p:spPr>
            <a:xfrm>
              <a:off x="5879880" y="3273120"/>
              <a:ext cx="362880" cy="31320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313200"/>
                <a:gd name="textAreaBottom" fmla="*/ 313560 h 3132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2" name="Google Shape;778;p31"/>
            <p:cNvSpPr/>
            <p:nvPr/>
          </p:nvSpPr>
          <p:spPr>
            <a:xfrm>
              <a:off x="6360480" y="3405600"/>
              <a:ext cx="137520" cy="8064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80640"/>
                <a:gd name="textAreaBottom" fmla="*/ 81000 h 8064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3" name="Google Shape;779;p31"/>
            <p:cNvSpPr/>
            <p:nvPr/>
          </p:nvSpPr>
          <p:spPr>
            <a:xfrm>
              <a:off x="6537600" y="3432600"/>
              <a:ext cx="7920" cy="153720"/>
            </a:xfrm>
            <a:custGeom>
              <a:avLst/>
              <a:gdLst>
                <a:gd name="textAreaLeft" fmla="*/ 0 w 7920"/>
                <a:gd name="textAreaRight" fmla="*/ 8280 w 7920"/>
                <a:gd name="textAreaTop" fmla="*/ 0 h 153720"/>
                <a:gd name="textAreaBottom" fmla="*/ 154080 h 15372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7040" bIns="77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4" name="Google Shape;780;p31"/>
            <p:cNvSpPr/>
            <p:nvPr/>
          </p:nvSpPr>
          <p:spPr>
            <a:xfrm>
              <a:off x="4866480" y="3997440"/>
              <a:ext cx="2520" cy="5040"/>
            </a:xfrm>
            <a:custGeom>
              <a:avLst/>
              <a:gdLst>
                <a:gd name="textAreaLeft" fmla="*/ 0 w 2520"/>
                <a:gd name="textAreaRight" fmla="*/ 2880 w 2520"/>
                <a:gd name="textAreaTop" fmla="*/ 0 h 5040"/>
                <a:gd name="textAreaBottom" fmla="*/ 5400 h 504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" bIns="2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5" name="Google Shape;781;p31"/>
            <p:cNvSpPr/>
            <p:nvPr/>
          </p:nvSpPr>
          <p:spPr>
            <a:xfrm>
              <a:off x="5043600" y="3694680"/>
              <a:ext cx="2520" cy="2520"/>
            </a:xfrm>
            <a:custGeom>
              <a:avLst/>
              <a:gdLst>
                <a:gd name="textAreaLeft" fmla="*/ 0 w 2520"/>
                <a:gd name="textAreaRight" fmla="*/ 2880 w 2520"/>
                <a:gd name="textAreaTop" fmla="*/ 0 h 2520"/>
                <a:gd name="textAreaBottom" fmla="*/ 2880 h 252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" bIns="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6" name="Google Shape;782;p31"/>
            <p:cNvSpPr/>
            <p:nvPr/>
          </p:nvSpPr>
          <p:spPr>
            <a:xfrm>
              <a:off x="4942440" y="3837960"/>
              <a:ext cx="103680" cy="64440"/>
            </a:xfrm>
            <a:custGeom>
              <a:avLst/>
              <a:gdLst>
                <a:gd name="textAreaLeft" fmla="*/ 0 w 103680"/>
                <a:gd name="textAreaRight" fmla="*/ 104040 w 103680"/>
                <a:gd name="textAreaTop" fmla="*/ 0 h 64440"/>
                <a:gd name="textAreaBottom" fmla="*/ 64800 h 6444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0" bIns="32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7" name="Google Shape;783;p31"/>
            <p:cNvSpPr/>
            <p:nvPr/>
          </p:nvSpPr>
          <p:spPr>
            <a:xfrm>
              <a:off x="5163840" y="3588120"/>
              <a:ext cx="361800" cy="41436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4360"/>
                <a:gd name="textAreaBottom" fmla="*/ 414720 h 41436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8" name="Google Shape;784;p31"/>
            <p:cNvSpPr/>
            <p:nvPr/>
          </p:nvSpPr>
          <p:spPr>
            <a:xfrm>
              <a:off x="5643360" y="358812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9" name="Google Shape;785;p31"/>
            <p:cNvSpPr/>
            <p:nvPr/>
          </p:nvSpPr>
          <p:spPr>
            <a:xfrm>
              <a:off x="6124320" y="358812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0" name="Google Shape;786;p31"/>
            <p:cNvSpPr/>
            <p:nvPr/>
          </p:nvSpPr>
          <p:spPr>
            <a:xfrm>
              <a:off x="6603840" y="3628440"/>
              <a:ext cx="361800" cy="37260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72600"/>
                <a:gd name="textAreaBottom" fmla="*/ 372960 h 37260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1" name="Google Shape;787;p31"/>
            <p:cNvSpPr/>
            <p:nvPr/>
          </p:nvSpPr>
          <p:spPr>
            <a:xfrm>
              <a:off x="4793760" y="4314600"/>
              <a:ext cx="9000" cy="11880"/>
            </a:xfrm>
            <a:custGeom>
              <a:avLst/>
              <a:gdLst>
                <a:gd name="textAreaLeft" fmla="*/ 0 w 9000"/>
                <a:gd name="textAreaRight" fmla="*/ 9360 w 900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2" name="Google Shape;788;p31"/>
            <p:cNvSpPr/>
            <p:nvPr/>
          </p:nvSpPr>
          <p:spPr>
            <a:xfrm>
              <a:off x="4920840" y="401364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3" name="Google Shape;789;p31"/>
            <p:cNvSpPr/>
            <p:nvPr/>
          </p:nvSpPr>
          <p:spPr>
            <a:xfrm>
              <a:off x="5400360" y="401364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4" name="Google Shape;790;p31"/>
            <p:cNvSpPr/>
            <p:nvPr/>
          </p:nvSpPr>
          <p:spPr>
            <a:xfrm>
              <a:off x="5879880" y="401364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5" name="Google Shape;791;p31"/>
            <p:cNvSpPr/>
            <p:nvPr/>
          </p:nvSpPr>
          <p:spPr>
            <a:xfrm>
              <a:off x="6360480" y="4012200"/>
              <a:ext cx="361800" cy="41436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4360"/>
                <a:gd name="textAreaBottom" fmla="*/ 414720 h 41436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6" name="Google Shape;792;p31"/>
            <p:cNvSpPr/>
            <p:nvPr/>
          </p:nvSpPr>
          <p:spPr>
            <a:xfrm>
              <a:off x="6840000" y="4012200"/>
              <a:ext cx="243000" cy="414360"/>
            </a:xfrm>
            <a:custGeom>
              <a:avLst/>
              <a:gdLst>
                <a:gd name="textAreaLeft" fmla="*/ 0 w 243000"/>
                <a:gd name="textAreaRight" fmla="*/ 243360 w 243000"/>
                <a:gd name="textAreaTop" fmla="*/ 0 h 414360"/>
                <a:gd name="textAreaBottom" fmla="*/ 414720 h 41436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7" name="Google Shape;793;p31"/>
            <p:cNvSpPr/>
            <p:nvPr/>
          </p:nvSpPr>
          <p:spPr>
            <a:xfrm>
              <a:off x="4800600" y="4414680"/>
              <a:ext cx="245520" cy="412920"/>
            </a:xfrm>
            <a:custGeom>
              <a:avLst/>
              <a:gdLst>
                <a:gd name="textAreaLeft" fmla="*/ 0 w 245520"/>
                <a:gd name="textAreaRight" fmla="*/ 245880 w 24552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8" name="Google Shape;794;p31"/>
            <p:cNvSpPr/>
            <p:nvPr/>
          </p:nvSpPr>
          <p:spPr>
            <a:xfrm>
              <a:off x="5163840" y="441468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9" name="Google Shape;795;p31"/>
            <p:cNvSpPr/>
            <p:nvPr/>
          </p:nvSpPr>
          <p:spPr>
            <a:xfrm>
              <a:off x="5643360" y="441468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0" name="Google Shape;796;p31"/>
            <p:cNvSpPr/>
            <p:nvPr/>
          </p:nvSpPr>
          <p:spPr>
            <a:xfrm>
              <a:off x="6124320" y="441468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1" name="Google Shape;797;p31"/>
            <p:cNvSpPr/>
            <p:nvPr/>
          </p:nvSpPr>
          <p:spPr>
            <a:xfrm>
              <a:off x="6603840" y="441468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2" name="Google Shape;798;p31"/>
            <p:cNvSpPr/>
            <p:nvPr/>
          </p:nvSpPr>
          <p:spPr>
            <a:xfrm>
              <a:off x="4920840" y="4844160"/>
              <a:ext cx="361800" cy="36864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68640"/>
                <a:gd name="textAreaBottom" fmla="*/ 369000 h 36864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3" name="Google Shape;799;p31"/>
            <p:cNvSpPr/>
            <p:nvPr/>
          </p:nvSpPr>
          <p:spPr>
            <a:xfrm>
              <a:off x="5400360" y="484416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4" name="Google Shape;800;p31"/>
            <p:cNvSpPr/>
            <p:nvPr/>
          </p:nvSpPr>
          <p:spPr>
            <a:xfrm>
              <a:off x="5879880" y="484416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5" name="Google Shape;801;p31"/>
            <p:cNvSpPr/>
            <p:nvPr/>
          </p:nvSpPr>
          <p:spPr>
            <a:xfrm>
              <a:off x="6360480" y="484416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6" name="Google Shape;802;p31"/>
            <p:cNvSpPr/>
            <p:nvPr/>
          </p:nvSpPr>
          <p:spPr>
            <a:xfrm>
              <a:off x="6840000" y="4944240"/>
              <a:ext cx="98280" cy="61920"/>
            </a:xfrm>
            <a:custGeom>
              <a:avLst/>
              <a:gdLst>
                <a:gd name="textAreaLeft" fmla="*/ 0 w 98280"/>
                <a:gd name="textAreaRight" fmla="*/ 98640 w 98280"/>
                <a:gd name="textAreaTop" fmla="*/ 0 h 61920"/>
                <a:gd name="textAreaBottom" fmla="*/ 62280 h 6192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960" bIns="30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7" name="Google Shape;803;p31"/>
            <p:cNvSpPr/>
            <p:nvPr/>
          </p:nvSpPr>
          <p:spPr>
            <a:xfrm>
              <a:off x="5381280" y="5345640"/>
              <a:ext cx="144360" cy="8604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86040"/>
                <a:gd name="textAreaBottom" fmla="*/ 86400 h 8604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0" bIns="43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8" name="Google Shape;804;p31"/>
            <p:cNvSpPr/>
            <p:nvPr/>
          </p:nvSpPr>
          <p:spPr>
            <a:xfrm>
              <a:off x="5340960" y="5245560"/>
              <a:ext cx="7920" cy="163080"/>
            </a:xfrm>
            <a:custGeom>
              <a:avLst/>
              <a:gdLst>
                <a:gd name="textAreaLeft" fmla="*/ 0 w 7920"/>
                <a:gd name="textAreaRight" fmla="*/ 8280 w 7920"/>
                <a:gd name="textAreaTop" fmla="*/ 0 h 163080"/>
                <a:gd name="textAreaBottom" fmla="*/ 163440 h 1630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1720" bIns="81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9" name="Google Shape;805;p31"/>
            <p:cNvSpPr/>
            <p:nvPr/>
          </p:nvSpPr>
          <p:spPr>
            <a:xfrm>
              <a:off x="5643360" y="5245560"/>
              <a:ext cx="362880" cy="3211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321120"/>
                <a:gd name="textAreaBottom" fmla="*/ 321480 h 3211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60" name="Google Shape;806;p31"/>
            <p:cNvSpPr/>
            <p:nvPr/>
          </p:nvSpPr>
          <p:spPr>
            <a:xfrm>
              <a:off x="6124320" y="5245560"/>
              <a:ext cx="361800" cy="31176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11760"/>
                <a:gd name="textAreaBottom" fmla="*/ 312120 h 31176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61" name="Google Shape;807;p31"/>
            <p:cNvSpPr/>
            <p:nvPr/>
          </p:nvSpPr>
          <p:spPr>
            <a:xfrm>
              <a:off x="6603840" y="5345640"/>
              <a:ext cx="15840" cy="11880"/>
            </a:xfrm>
            <a:custGeom>
              <a:avLst/>
              <a:gdLst>
                <a:gd name="textAreaLeft" fmla="*/ 0 w 15840"/>
                <a:gd name="textAreaRight" fmla="*/ 16200 w 1584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662" name="Google Shape;808;p31"/>
          <p:cNvSpPr/>
          <p:nvPr/>
        </p:nvSpPr>
        <p:spPr>
          <a:xfrm rot="20680800">
            <a:off x="6732000" y="-371520"/>
            <a:ext cx="3396960" cy="3382920"/>
          </a:xfrm>
          <a:custGeom>
            <a:avLst/>
            <a:gdLst>
              <a:gd name="textAreaLeft" fmla="*/ 0 w 3396960"/>
              <a:gd name="textAreaRight" fmla="*/ 3397320 w 3396960"/>
              <a:gd name="textAreaTop" fmla="*/ 0 h 3382920"/>
              <a:gd name="textAreaBottom" fmla="*/ 3383280 h 338292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663" name="Google Shape;809;p31"/>
          <p:cNvSpPr/>
          <p:nvPr/>
        </p:nvSpPr>
        <p:spPr>
          <a:xfrm rot="15979200">
            <a:off x="-1100160" y="1591560"/>
            <a:ext cx="2991240" cy="2870280"/>
          </a:xfrm>
          <a:custGeom>
            <a:avLst/>
            <a:gdLst>
              <a:gd name="textAreaLeft" fmla="*/ 0 w 2991240"/>
              <a:gd name="textAreaRight" fmla="*/ 2991600 w 2991240"/>
              <a:gd name="textAreaTop" fmla="*/ 0 h 2870280"/>
              <a:gd name="textAreaBottom" fmla="*/ 2870640 h 28702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713160" y="52812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7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824;p34"/>
          <p:cNvSpPr/>
          <p:nvPr/>
        </p:nvSpPr>
        <p:spPr>
          <a:xfrm rot="16200000" flipH="1">
            <a:off x="6051240" y="1692000"/>
            <a:ext cx="4906440" cy="3196440"/>
          </a:xfrm>
          <a:custGeom>
            <a:avLst/>
            <a:gdLst>
              <a:gd name="textAreaLeft" fmla="*/ -360 w 4906440"/>
              <a:gd name="textAreaRight" fmla="*/ 4906440 w 4906440"/>
              <a:gd name="textAreaTop" fmla="*/ 0 h 3196440"/>
              <a:gd name="textAreaBottom" fmla="*/ 3196800 h 319644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674" name="Google Shape;825;p34"/>
          <p:cNvSpPr/>
          <p:nvPr/>
        </p:nvSpPr>
        <p:spPr>
          <a:xfrm>
            <a:off x="-749880" y="3074040"/>
            <a:ext cx="1774440" cy="1774440"/>
          </a:xfrm>
          <a:prstGeom prst="ellipse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675" name="Google Shape;826;p34"/>
          <p:cNvGrpSpPr/>
          <p:nvPr/>
        </p:nvGrpSpPr>
        <p:grpSpPr>
          <a:xfrm>
            <a:off x="6204960" y="1244520"/>
            <a:ext cx="1696320" cy="1688760"/>
            <a:chOff x="6204960" y="1244520"/>
            <a:chExt cx="1696320" cy="1688760"/>
          </a:xfrm>
        </p:grpSpPr>
        <p:sp>
          <p:nvSpPr>
            <p:cNvPr id="676" name="Google Shape;827;p34"/>
            <p:cNvSpPr/>
            <p:nvPr/>
          </p:nvSpPr>
          <p:spPr>
            <a:xfrm rot="10800000">
              <a:off x="6204960" y="1244880"/>
              <a:ext cx="1696320" cy="1688400"/>
            </a:xfrm>
            <a:custGeom>
              <a:avLst/>
              <a:gdLst>
                <a:gd name="textAreaLeft" fmla="*/ 0 w 1696320"/>
                <a:gd name="textAreaRight" fmla="*/ 1696680 w 1696320"/>
                <a:gd name="textAreaTop" fmla="*/ 0 h 1688400"/>
                <a:gd name="textAreaBottom" fmla="*/ 1688760 h 16884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7" name="Google Shape;828;p34"/>
            <p:cNvSpPr/>
            <p:nvPr/>
          </p:nvSpPr>
          <p:spPr>
            <a:xfrm rot="10800000">
              <a:off x="7538760" y="2776680"/>
              <a:ext cx="8640" cy="648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0 h 6480"/>
                <a:gd name="textAreaBottom" fmla="*/ 6840 h 64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8" name="Google Shape;829;p34"/>
            <p:cNvSpPr/>
            <p:nvPr/>
          </p:nvSpPr>
          <p:spPr>
            <a:xfrm rot="10800000">
              <a:off x="7185600" y="2702880"/>
              <a:ext cx="266040" cy="2242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24280"/>
                <a:gd name="textAreaBottom" fmla="*/ 224640 h 224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9" name="Google Shape;830;p34"/>
            <p:cNvSpPr/>
            <p:nvPr/>
          </p:nvSpPr>
          <p:spPr>
            <a:xfrm rot="10800000">
              <a:off x="6831360" y="2702880"/>
              <a:ext cx="267120" cy="2304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230400"/>
                <a:gd name="textAreaBottom" fmla="*/ 230760 h 230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0" name="Google Shape;831;p34"/>
            <p:cNvSpPr/>
            <p:nvPr/>
          </p:nvSpPr>
          <p:spPr>
            <a:xfrm rot="10800000">
              <a:off x="6643440" y="2776320"/>
              <a:ext cx="101160" cy="5940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0 h 59400"/>
                <a:gd name="textAreaBottom" fmla="*/ 59760 h 5940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1" name="Google Shape;832;p34"/>
            <p:cNvSpPr/>
            <p:nvPr/>
          </p:nvSpPr>
          <p:spPr>
            <a:xfrm rot="10800000">
              <a:off x="6608520" y="2702880"/>
              <a:ext cx="5760" cy="11304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0 h 113040"/>
                <a:gd name="textAreaBottom" fmla="*/ 113400 h 113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2" name="Google Shape;833;p34"/>
            <p:cNvSpPr/>
            <p:nvPr/>
          </p:nvSpPr>
          <p:spPr>
            <a:xfrm rot="10800000">
              <a:off x="7842960" y="2396520"/>
              <a:ext cx="1800" cy="36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3600"/>
                <a:gd name="textAreaBottom" fmla="*/ 3960 h 360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" bIns="1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3" name="Google Shape;834;p34"/>
            <p:cNvSpPr/>
            <p:nvPr/>
          </p:nvSpPr>
          <p:spPr>
            <a:xfrm rot="10800000">
              <a:off x="7712640" y="26211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4" name="Google Shape;835;p34"/>
            <p:cNvSpPr/>
            <p:nvPr/>
          </p:nvSpPr>
          <p:spPr>
            <a:xfrm rot="10800000">
              <a:off x="7712640" y="2469960"/>
              <a:ext cx="76320" cy="47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47520"/>
                <a:gd name="textAreaBottom" fmla="*/ 47880 h 475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760" bIns="23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5" name="Google Shape;836;p34"/>
            <p:cNvSpPr/>
            <p:nvPr/>
          </p:nvSpPr>
          <p:spPr>
            <a:xfrm rot="10800000">
              <a:off x="7359840" y="239652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6" name="Google Shape;837;p34"/>
            <p:cNvSpPr/>
            <p:nvPr/>
          </p:nvSpPr>
          <p:spPr>
            <a:xfrm rot="10800000">
              <a:off x="7005600" y="239760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7" name="Google Shape;838;p34"/>
            <p:cNvSpPr/>
            <p:nvPr/>
          </p:nvSpPr>
          <p:spPr>
            <a:xfrm rot="10800000">
              <a:off x="6652440" y="23976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8" name="Google Shape;839;p34"/>
            <p:cNvSpPr/>
            <p:nvPr/>
          </p:nvSpPr>
          <p:spPr>
            <a:xfrm rot="10800000">
              <a:off x="6299640" y="2397240"/>
              <a:ext cx="266040" cy="274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74320"/>
                <a:gd name="textAreaBottom" fmla="*/ 274680 h 274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9" name="Google Shape;840;p34"/>
            <p:cNvSpPr/>
            <p:nvPr/>
          </p:nvSpPr>
          <p:spPr>
            <a:xfrm rot="10800000">
              <a:off x="7891920" y="2157840"/>
              <a:ext cx="6480" cy="86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8640"/>
                <a:gd name="textAreaBottom" fmla="*/ 9000 h 864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0" name="Google Shape;841;p34"/>
            <p:cNvSpPr/>
            <p:nvPr/>
          </p:nvSpPr>
          <p:spPr>
            <a:xfrm rot="10800000">
              <a:off x="7538760" y="20844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1" name="Google Shape;842;p34"/>
            <p:cNvSpPr/>
            <p:nvPr/>
          </p:nvSpPr>
          <p:spPr>
            <a:xfrm rot="10800000">
              <a:off x="7185600" y="20844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2" name="Google Shape;843;p34"/>
            <p:cNvSpPr/>
            <p:nvPr/>
          </p:nvSpPr>
          <p:spPr>
            <a:xfrm rot="10800000">
              <a:off x="6831360" y="208440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3" name="Google Shape;844;p34"/>
            <p:cNvSpPr/>
            <p:nvPr/>
          </p:nvSpPr>
          <p:spPr>
            <a:xfrm rot="10800000">
              <a:off x="6478560" y="208440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4" name="Google Shape;845;p34"/>
            <p:cNvSpPr/>
            <p:nvPr/>
          </p:nvSpPr>
          <p:spPr>
            <a:xfrm rot="10800000">
              <a:off x="6212880" y="2084400"/>
              <a:ext cx="178560" cy="30492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5" name="Google Shape;846;p34"/>
            <p:cNvSpPr/>
            <p:nvPr/>
          </p:nvSpPr>
          <p:spPr>
            <a:xfrm rot="10800000">
              <a:off x="7712640" y="1788840"/>
              <a:ext cx="180720" cy="303840"/>
            </a:xfrm>
            <a:custGeom>
              <a:avLst/>
              <a:gdLst>
                <a:gd name="textAreaLeft" fmla="*/ 0 w 180720"/>
                <a:gd name="textAreaRight" fmla="*/ 181080 w 1807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6" name="Google Shape;847;p34"/>
            <p:cNvSpPr/>
            <p:nvPr/>
          </p:nvSpPr>
          <p:spPr>
            <a:xfrm rot="10800000">
              <a:off x="7359840" y="17888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7" name="Google Shape;848;p34"/>
            <p:cNvSpPr/>
            <p:nvPr/>
          </p:nvSpPr>
          <p:spPr>
            <a:xfrm rot="10800000">
              <a:off x="7005600" y="17888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8" name="Google Shape;849;p34"/>
            <p:cNvSpPr/>
            <p:nvPr/>
          </p:nvSpPr>
          <p:spPr>
            <a:xfrm rot="10800000">
              <a:off x="6652440" y="17888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9" name="Google Shape;850;p34"/>
            <p:cNvSpPr/>
            <p:nvPr/>
          </p:nvSpPr>
          <p:spPr>
            <a:xfrm rot="10800000">
              <a:off x="6299640" y="17888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0" name="Google Shape;851;p34"/>
            <p:cNvSpPr/>
            <p:nvPr/>
          </p:nvSpPr>
          <p:spPr>
            <a:xfrm rot="10800000">
              <a:off x="7538760" y="1505520"/>
              <a:ext cx="266040" cy="2710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71080"/>
                <a:gd name="textAreaBottom" fmla="*/ 271440 h 2710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1" name="Google Shape;852;p34"/>
            <p:cNvSpPr/>
            <p:nvPr/>
          </p:nvSpPr>
          <p:spPr>
            <a:xfrm rot="10800000">
              <a:off x="7185600" y="14727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2" name="Google Shape;853;p34"/>
            <p:cNvSpPr/>
            <p:nvPr/>
          </p:nvSpPr>
          <p:spPr>
            <a:xfrm rot="10800000">
              <a:off x="6831360" y="147276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3" name="Google Shape;854;p34"/>
            <p:cNvSpPr/>
            <p:nvPr/>
          </p:nvSpPr>
          <p:spPr>
            <a:xfrm rot="10800000">
              <a:off x="6478560" y="14727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4" name="Google Shape;855;p34"/>
            <p:cNvSpPr/>
            <p:nvPr/>
          </p:nvSpPr>
          <p:spPr>
            <a:xfrm rot="10800000">
              <a:off x="6319080" y="1657440"/>
              <a:ext cx="72360" cy="4536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45360"/>
                <a:gd name="textAreaBottom" fmla="*/ 45720 h 453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5" name="Google Shape;856;p34"/>
            <p:cNvSpPr/>
            <p:nvPr/>
          </p:nvSpPr>
          <p:spPr>
            <a:xfrm rot="10800000">
              <a:off x="7359480" y="1344240"/>
              <a:ext cx="106200" cy="6336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0 h 63360"/>
                <a:gd name="textAreaBottom" fmla="*/ 63720 h 633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6" name="Google Shape;857;p34"/>
            <p:cNvSpPr/>
            <p:nvPr/>
          </p:nvSpPr>
          <p:spPr>
            <a:xfrm rot="10800000">
              <a:off x="7489800" y="1361160"/>
              <a:ext cx="5760" cy="11988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0 h 119880"/>
                <a:gd name="textAreaBottom" fmla="*/ 120240 h 1198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7" name="Google Shape;858;p34"/>
            <p:cNvSpPr/>
            <p:nvPr/>
          </p:nvSpPr>
          <p:spPr>
            <a:xfrm rot="10800000">
              <a:off x="7005600" y="1244520"/>
              <a:ext cx="267120" cy="23652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236520"/>
                <a:gd name="textAreaBottom" fmla="*/ 236880 h 2365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8" name="Google Shape;859;p34"/>
            <p:cNvSpPr/>
            <p:nvPr/>
          </p:nvSpPr>
          <p:spPr>
            <a:xfrm rot="10800000">
              <a:off x="6652440" y="1251720"/>
              <a:ext cx="266040" cy="229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29320"/>
                <a:gd name="textAreaBottom" fmla="*/ 229680 h 229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9" name="Google Shape;860;p34"/>
            <p:cNvSpPr/>
            <p:nvPr/>
          </p:nvSpPr>
          <p:spPr>
            <a:xfrm rot="10800000">
              <a:off x="6554160" y="1398960"/>
              <a:ext cx="11520" cy="864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0 h 8640"/>
                <a:gd name="textAreaBottom" fmla="*/ 9000 h 864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713160" y="52812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711" name="Google Shape;863;p34"/>
          <p:cNvSpPr/>
          <p:nvPr/>
        </p:nvSpPr>
        <p:spPr>
          <a:xfrm>
            <a:off x="-749880" y="3074040"/>
            <a:ext cx="1774440" cy="1774440"/>
          </a:xfrm>
          <a:prstGeom prst="ellipse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7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8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905;p37"/>
          <p:cNvSpPr/>
          <p:nvPr/>
        </p:nvSpPr>
        <p:spPr>
          <a:xfrm rot="5035200">
            <a:off x="-2322360" y="2876400"/>
            <a:ext cx="5262480" cy="3237480"/>
          </a:xfrm>
          <a:custGeom>
            <a:avLst/>
            <a:gdLst>
              <a:gd name="textAreaLeft" fmla="*/ 0 w 5262480"/>
              <a:gd name="textAreaRight" fmla="*/ 5262840 w 5262480"/>
              <a:gd name="textAreaTop" fmla="*/ 0 h 3237480"/>
              <a:gd name="textAreaBottom" fmla="*/ 3237840 h 323748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748" name="Google Shape;906;p37"/>
          <p:cNvGrpSpPr/>
          <p:nvPr/>
        </p:nvGrpSpPr>
        <p:grpSpPr>
          <a:xfrm>
            <a:off x="-107280" y="-842400"/>
            <a:ext cx="2304000" cy="2293560"/>
            <a:chOff x="-107280" y="-842400"/>
            <a:chExt cx="2304000" cy="2293560"/>
          </a:xfrm>
        </p:grpSpPr>
        <p:sp>
          <p:nvSpPr>
            <p:cNvPr id="749" name="Google Shape;907;p37"/>
            <p:cNvSpPr/>
            <p:nvPr/>
          </p:nvSpPr>
          <p:spPr>
            <a:xfrm>
              <a:off x="-107280" y="-842400"/>
              <a:ext cx="2304000" cy="2293560"/>
            </a:xfrm>
            <a:custGeom>
              <a:avLst/>
              <a:gdLst>
                <a:gd name="textAreaLeft" fmla="*/ 0 w 2304000"/>
                <a:gd name="textAreaRight" fmla="*/ 2304360 w 2304000"/>
                <a:gd name="textAreaTop" fmla="*/ 0 h 2293560"/>
                <a:gd name="textAreaBottom" fmla="*/ 2293920 h 229356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50" name="Google Shape;908;p37"/>
            <p:cNvSpPr/>
            <p:nvPr/>
          </p:nvSpPr>
          <p:spPr>
            <a:xfrm>
              <a:off x="373680" y="-638640"/>
              <a:ext cx="11880" cy="9000"/>
            </a:xfrm>
            <a:custGeom>
              <a:avLst/>
              <a:gdLst>
                <a:gd name="textAreaLeft" fmla="*/ 0 w 11880"/>
                <a:gd name="textAreaRight" fmla="*/ 12240 w 11880"/>
                <a:gd name="textAreaTop" fmla="*/ 0 h 9000"/>
                <a:gd name="textAreaBottom" fmla="*/ 9360 h 90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51" name="Google Shape;909;p37"/>
            <p:cNvSpPr/>
            <p:nvPr/>
          </p:nvSpPr>
          <p:spPr>
            <a:xfrm>
              <a:off x="503280" y="-834480"/>
              <a:ext cx="361800" cy="304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52" name="Google Shape;910;p37"/>
            <p:cNvSpPr/>
            <p:nvPr/>
          </p:nvSpPr>
          <p:spPr>
            <a:xfrm>
              <a:off x="982800" y="-842400"/>
              <a:ext cx="362880" cy="31320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313200"/>
                <a:gd name="textAreaBottom" fmla="*/ 313560 h 3132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53" name="Google Shape;911;p37"/>
            <p:cNvSpPr/>
            <p:nvPr/>
          </p:nvSpPr>
          <p:spPr>
            <a:xfrm>
              <a:off x="1463760" y="-710280"/>
              <a:ext cx="137520" cy="8064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80640"/>
                <a:gd name="textAreaBottom" fmla="*/ 81000 h 8064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54" name="Google Shape;912;p37"/>
            <p:cNvSpPr/>
            <p:nvPr/>
          </p:nvSpPr>
          <p:spPr>
            <a:xfrm>
              <a:off x="1640880" y="-682920"/>
              <a:ext cx="7920" cy="153720"/>
            </a:xfrm>
            <a:custGeom>
              <a:avLst/>
              <a:gdLst>
                <a:gd name="textAreaLeft" fmla="*/ 0 w 7920"/>
                <a:gd name="textAreaRight" fmla="*/ 8280 w 7920"/>
                <a:gd name="textAreaTop" fmla="*/ 0 h 153720"/>
                <a:gd name="textAreaBottom" fmla="*/ 154080 h 15372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7040" bIns="77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55" name="Google Shape;913;p37"/>
            <p:cNvSpPr/>
            <p:nvPr/>
          </p:nvSpPr>
          <p:spPr>
            <a:xfrm>
              <a:off x="-30240" y="-118440"/>
              <a:ext cx="2520" cy="5040"/>
            </a:xfrm>
            <a:custGeom>
              <a:avLst/>
              <a:gdLst>
                <a:gd name="textAreaLeft" fmla="*/ 0 w 2520"/>
                <a:gd name="textAreaRight" fmla="*/ 2880 w 2520"/>
                <a:gd name="textAreaTop" fmla="*/ 0 h 5040"/>
                <a:gd name="textAreaBottom" fmla="*/ 5400 h 504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" bIns="2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56" name="Google Shape;914;p37"/>
            <p:cNvSpPr/>
            <p:nvPr/>
          </p:nvSpPr>
          <p:spPr>
            <a:xfrm>
              <a:off x="146880" y="-421200"/>
              <a:ext cx="2520" cy="2520"/>
            </a:xfrm>
            <a:custGeom>
              <a:avLst/>
              <a:gdLst>
                <a:gd name="textAreaLeft" fmla="*/ 0 w 2520"/>
                <a:gd name="textAreaRight" fmla="*/ 2880 w 2520"/>
                <a:gd name="textAreaTop" fmla="*/ 0 h 2520"/>
                <a:gd name="textAreaBottom" fmla="*/ 2880 h 252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" bIns="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57" name="Google Shape;915;p37"/>
            <p:cNvSpPr/>
            <p:nvPr/>
          </p:nvSpPr>
          <p:spPr>
            <a:xfrm>
              <a:off x="45360" y="-277920"/>
              <a:ext cx="103680" cy="64440"/>
            </a:xfrm>
            <a:custGeom>
              <a:avLst/>
              <a:gdLst>
                <a:gd name="textAreaLeft" fmla="*/ 0 w 103680"/>
                <a:gd name="textAreaRight" fmla="*/ 104040 w 103680"/>
                <a:gd name="textAreaTop" fmla="*/ 0 h 64440"/>
                <a:gd name="textAreaBottom" fmla="*/ 64800 h 6444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0" bIns="32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58" name="Google Shape;916;p37"/>
            <p:cNvSpPr/>
            <p:nvPr/>
          </p:nvSpPr>
          <p:spPr>
            <a:xfrm>
              <a:off x="267120" y="-527760"/>
              <a:ext cx="361800" cy="41436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4360"/>
                <a:gd name="textAreaBottom" fmla="*/ 414720 h 41436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59" name="Google Shape;917;p37"/>
            <p:cNvSpPr/>
            <p:nvPr/>
          </p:nvSpPr>
          <p:spPr>
            <a:xfrm>
              <a:off x="746640" y="-52776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60" name="Google Shape;918;p37"/>
            <p:cNvSpPr/>
            <p:nvPr/>
          </p:nvSpPr>
          <p:spPr>
            <a:xfrm>
              <a:off x="1227600" y="-52776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61" name="Google Shape;919;p37"/>
            <p:cNvSpPr/>
            <p:nvPr/>
          </p:nvSpPr>
          <p:spPr>
            <a:xfrm>
              <a:off x="1707120" y="-487080"/>
              <a:ext cx="361800" cy="37260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72600"/>
                <a:gd name="textAreaBottom" fmla="*/ 372960 h 37260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62" name="Google Shape;920;p37"/>
            <p:cNvSpPr/>
            <p:nvPr/>
          </p:nvSpPr>
          <p:spPr>
            <a:xfrm>
              <a:off x="-102960" y="199080"/>
              <a:ext cx="9000" cy="11880"/>
            </a:xfrm>
            <a:custGeom>
              <a:avLst/>
              <a:gdLst>
                <a:gd name="textAreaLeft" fmla="*/ 0 w 9000"/>
                <a:gd name="textAreaRight" fmla="*/ 9360 w 900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63" name="Google Shape;921;p37"/>
            <p:cNvSpPr/>
            <p:nvPr/>
          </p:nvSpPr>
          <p:spPr>
            <a:xfrm>
              <a:off x="23760" y="-10224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64" name="Google Shape;922;p37"/>
            <p:cNvSpPr/>
            <p:nvPr/>
          </p:nvSpPr>
          <p:spPr>
            <a:xfrm>
              <a:off x="503280" y="-10224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65" name="Google Shape;923;p37"/>
            <p:cNvSpPr/>
            <p:nvPr/>
          </p:nvSpPr>
          <p:spPr>
            <a:xfrm>
              <a:off x="982800" y="-10224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66" name="Google Shape;924;p37"/>
            <p:cNvSpPr/>
            <p:nvPr/>
          </p:nvSpPr>
          <p:spPr>
            <a:xfrm>
              <a:off x="1463760" y="-103680"/>
              <a:ext cx="361800" cy="41436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4360"/>
                <a:gd name="textAreaBottom" fmla="*/ 414720 h 41436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67" name="Google Shape;925;p37"/>
            <p:cNvSpPr/>
            <p:nvPr/>
          </p:nvSpPr>
          <p:spPr>
            <a:xfrm>
              <a:off x="1943280" y="-103680"/>
              <a:ext cx="243000" cy="414360"/>
            </a:xfrm>
            <a:custGeom>
              <a:avLst/>
              <a:gdLst>
                <a:gd name="textAreaLeft" fmla="*/ 0 w 243000"/>
                <a:gd name="textAreaRight" fmla="*/ 243360 w 243000"/>
                <a:gd name="textAreaTop" fmla="*/ 0 h 414360"/>
                <a:gd name="textAreaBottom" fmla="*/ 414720 h 41436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68" name="Google Shape;926;p37"/>
            <p:cNvSpPr/>
            <p:nvPr/>
          </p:nvSpPr>
          <p:spPr>
            <a:xfrm>
              <a:off x="-96480" y="298800"/>
              <a:ext cx="245520" cy="412920"/>
            </a:xfrm>
            <a:custGeom>
              <a:avLst/>
              <a:gdLst>
                <a:gd name="textAreaLeft" fmla="*/ 0 w 245520"/>
                <a:gd name="textAreaRight" fmla="*/ 245880 w 24552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69" name="Google Shape;927;p37"/>
            <p:cNvSpPr/>
            <p:nvPr/>
          </p:nvSpPr>
          <p:spPr>
            <a:xfrm>
              <a:off x="267120" y="29880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70" name="Google Shape;928;p37"/>
            <p:cNvSpPr/>
            <p:nvPr/>
          </p:nvSpPr>
          <p:spPr>
            <a:xfrm>
              <a:off x="746640" y="29880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71" name="Google Shape;929;p37"/>
            <p:cNvSpPr/>
            <p:nvPr/>
          </p:nvSpPr>
          <p:spPr>
            <a:xfrm>
              <a:off x="1227600" y="29880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72" name="Google Shape;930;p37"/>
            <p:cNvSpPr/>
            <p:nvPr/>
          </p:nvSpPr>
          <p:spPr>
            <a:xfrm>
              <a:off x="1707120" y="29880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73" name="Google Shape;931;p37"/>
            <p:cNvSpPr/>
            <p:nvPr/>
          </p:nvSpPr>
          <p:spPr>
            <a:xfrm>
              <a:off x="23760" y="728640"/>
              <a:ext cx="361800" cy="36864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68640"/>
                <a:gd name="textAreaBottom" fmla="*/ 369000 h 36864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74" name="Google Shape;932;p37"/>
            <p:cNvSpPr/>
            <p:nvPr/>
          </p:nvSpPr>
          <p:spPr>
            <a:xfrm>
              <a:off x="503280" y="72864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75" name="Google Shape;933;p37"/>
            <p:cNvSpPr/>
            <p:nvPr/>
          </p:nvSpPr>
          <p:spPr>
            <a:xfrm>
              <a:off x="982800" y="72864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76" name="Google Shape;934;p37"/>
            <p:cNvSpPr/>
            <p:nvPr/>
          </p:nvSpPr>
          <p:spPr>
            <a:xfrm>
              <a:off x="1463760" y="72864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77" name="Google Shape;935;p37"/>
            <p:cNvSpPr/>
            <p:nvPr/>
          </p:nvSpPr>
          <p:spPr>
            <a:xfrm>
              <a:off x="1943280" y="828360"/>
              <a:ext cx="98280" cy="61920"/>
            </a:xfrm>
            <a:custGeom>
              <a:avLst/>
              <a:gdLst>
                <a:gd name="textAreaLeft" fmla="*/ 0 w 98280"/>
                <a:gd name="textAreaRight" fmla="*/ 98640 w 98280"/>
                <a:gd name="textAreaTop" fmla="*/ 0 h 61920"/>
                <a:gd name="textAreaBottom" fmla="*/ 62280 h 6192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960" bIns="30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78" name="Google Shape;936;p37"/>
            <p:cNvSpPr/>
            <p:nvPr/>
          </p:nvSpPr>
          <p:spPr>
            <a:xfrm>
              <a:off x="484560" y="1229760"/>
              <a:ext cx="144360" cy="8604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86040"/>
                <a:gd name="textAreaBottom" fmla="*/ 86400 h 8604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0" bIns="43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79" name="Google Shape;937;p37"/>
            <p:cNvSpPr/>
            <p:nvPr/>
          </p:nvSpPr>
          <p:spPr>
            <a:xfrm>
              <a:off x="443880" y="1129680"/>
              <a:ext cx="7920" cy="163080"/>
            </a:xfrm>
            <a:custGeom>
              <a:avLst/>
              <a:gdLst>
                <a:gd name="textAreaLeft" fmla="*/ 0 w 7920"/>
                <a:gd name="textAreaRight" fmla="*/ 8280 w 7920"/>
                <a:gd name="textAreaTop" fmla="*/ 0 h 163080"/>
                <a:gd name="textAreaBottom" fmla="*/ 163440 h 1630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1720" bIns="81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80" name="Google Shape;938;p37"/>
            <p:cNvSpPr/>
            <p:nvPr/>
          </p:nvSpPr>
          <p:spPr>
            <a:xfrm>
              <a:off x="746640" y="1129680"/>
              <a:ext cx="362880" cy="3211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321120"/>
                <a:gd name="textAreaBottom" fmla="*/ 321480 h 3211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81" name="Google Shape;939;p37"/>
            <p:cNvSpPr/>
            <p:nvPr/>
          </p:nvSpPr>
          <p:spPr>
            <a:xfrm>
              <a:off x="1227600" y="1129680"/>
              <a:ext cx="361800" cy="31176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11760"/>
                <a:gd name="textAreaBottom" fmla="*/ 312120 h 31176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82" name="Google Shape;940;p37"/>
            <p:cNvSpPr/>
            <p:nvPr/>
          </p:nvSpPr>
          <p:spPr>
            <a:xfrm>
              <a:off x="1707120" y="1229760"/>
              <a:ext cx="15840" cy="11880"/>
            </a:xfrm>
            <a:custGeom>
              <a:avLst/>
              <a:gdLst>
                <a:gd name="textAreaLeft" fmla="*/ 0 w 15840"/>
                <a:gd name="textAreaRight" fmla="*/ 16200 w 1584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783" name="Google Shape;941;p37"/>
          <p:cNvSpPr/>
          <p:nvPr/>
        </p:nvSpPr>
        <p:spPr>
          <a:xfrm rot="17319600">
            <a:off x="6793200" y="-1466280"/>
            <a:ext cx="3375000" cy="5023800"/>
          </a:xfrm>
          <a:custGeom>
            <a:avLst/>
            <a:gdLst>
              <a:gd name="textAreaLeft" fmla="*/ 0 w 3375000"/>
              <a:gd name="textAreaRight" fmla="*/ 3375360 w 3375000"/>
              <a:gd name="textAreaTop" fmla="*/ 0 h 5023800"/>
              <a:gd name="textAreaBottom" fmla="*/ 5024160 h 502380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784" name="Google Shape;942;p37"/>
          <p:cNvSpPr/>
          <p:nvPr/>
        </p:nvSpPr>
        <p:spPr>
          <a:xfrm rot="13622400">
            <a:off x="5123160" y="4056480"/>
            <a:ext cx="1601280" cy="1536480"/>
          </a:xfrm>
          <a:custGeom>
            <a:avLst/>
            <a:gdLst>
              <a:gd name="textAreaLeft" fmla="*/ 0 w 1601280"/>
              <a:gd name="textAreaRight" fmla="*/ 1601640 w 1601280"/>
              <a:gd name="textAreaTop" fmla="*/ 0 h 1536480"/>
              <a:gd name="textAreaBottom" fmla="*/ 1536840 h 15364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785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0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987;p39"/>
          <p:cNvSpPr/>
          <p:nvPr/>
        </p:nvSpPr>
        <p:spPr>
          <a:xfrm rot="13622400">
            <a:off x="2936160" y="3870000"/>
            <a:ext cx="2429640" cy="2331360"/>
          </a:xfrm>
          <a:custGeom>
            <a:avLst/>
            <a:gdLst>
              <a:gd name="textAreaLeft" fmla="*/ 0 w 2429640"/>
              <a:gd name="textAreaRight" fmla="*/ 2430000 w 2429640"/>
              <a:gd name="textAreaTop" fmla="*/ 0 h 2331360"/>
              <a:gd name="textAreaBottom" fmla="*/ 2331720 h 233136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816" name="Google Shape;988;p39"/>
          <p:cNvGrpSpPr/>
          <p:nvPr/>
        </p:nvGrpSpPr>
        <p:grpSpPr>
          <a:xfrm>
            <a:off x="205560" y="2003400"/>
            <a:ext cx="1887840" cy="1879560"/>
            <a:chOff x="205560" y="2003400"/>
            <a:chExt cx="1887840" cy="1879560"/>
          </a:xfrm>
        </p:grpSpPr>
        <p:sp>
          <p:nvSpPr>
            <p:cNvPr id="817" name="Google Shape;989;p39"/>
            <p:cNvSpPr/>
            <p:nvPr/>
          </p:nvSpPr>
          <p:spPr>
            <a:xfrm flipV="1">
              <a:off x="205560" y="2003760"/>
              <a:ext cx="1887840" cy="1879200"/>
            </a:xfrm>
            <a:custGeom>
              <a:avLst/>
              <a:gdLst>
                <a:gd name="textAreaLeft" fmla="*/ 0 w 1887840"/>
                <a:gd name="textAreaRight" fmla="*/ 1888200 w 1887840"/>
                <a:gd name="textAreaTop" fmla="*/ 360 h 1879200"/>
                <a:gd name="textAreaBottom" fmla="*/ 1879920 h 18792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18" name="Google Shape;990;p39"/>
            <p:cNvSpPr/>
            <p:nvPr/>
          </p:nvSpPr>
          <p:spPr>
            <a:xfrm flipV="1">
              <a:off x="599760" y="3707640"/>
              <a:ext cx="9720" cy="7560"/>
            </a:xfrm>
            <a:custGeom>
              <a:avLst/>
              <a:gdLst>
                <a:gd name="textAreaLeft" fmla="*/ 0 w 9720"/>
                <a:gd name="textAreaRight" fmla="*/ 10080 w 9720"/>
                <a:gd name="textAreaTop" fmla="*/ -360 h 7560"/>
                <a:gd name="textAreaBottom" fmla="*/ 7560 h 756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19" name="Google Shape;991;p39"/>
            <p:cNvSpPr/>
            <p:nvPr/>
          </p:nvSpPr>
          <p:spPr>
            <a:xfrm flipV="1">
              <a:off x="705960" y="3626280"/>
              <a:ext cx="296280" cy="24984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249840"/>
                <a:gd name="textAreaBottom" fmla="*/ 250560 h 24984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20" name="Google Shape;992;p39"/>
            <p:cNvSpPr/>
            <p:nvPr/>
          </p:nvSpPr>
          <p:spPr>
            <a:xfrm flipV="1">
              <a:off x="1098720" y="3626280"/>
              <a:ext cx="297360" cy="256320"/>
            </a:xfrm>
            <a:custGeom>
              <a:avLst/>
              <a:gdLst>
                <a:gd name="textAreaLeft" fmla="*/ 0 w 297360"/>
                <a:gd name="textAreaRight" fmla="*/ 297720 w 297360"/>
                <a:gd name="textAreaTop" fmla="*/ 360 h 256320"/>
                <a:gd name="textAreaBottom" fmla="*/ 257040 h 25632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21" name="Google Shape;993;p39"/>
            <p:cNvSpPr/>
            <p:nvPr/>
          </p:nvSpPr>
          <p:spPr>
            <a:xfrm flipV="1">
              <a:off x="1492920" y="3708360"/>
              <a:ext cx="112680" cy="66240"/>
            </a:xfrm>
            <a:custGeom>
              <a:avLst/>
              <a:gdLst>
                <a:gd name="textAreaLeft" fmla="*/ 0 w 112680"/>
                <a:gd name="textAreaRight" fmla="*/ 113040 w 112680"/>
                <a:gd name="textAreaTop" fmla="*/ 360 h 66240"/>
                <a:gd name="textAreaBottom" fmla="*/ 66960 h 6624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3120" bIns="33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22" name="Google Shape;994;p39"/>
            <p:cNvSpPr/>
            <p:nvPr/>
          </p:nvSpPr>
          <p:spPr>
            <a:xfrm flipV="1">
              <a:off x="1638000" y="3626280"/>
              <a:ext cx="6480" cy="12600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360 h 126000"/>
                <a:gd name="textAreaBottom" fmla="*/ 126720 h 12600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3000" bIns="63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23" name="Google Shape;995;p39"/>
            <p:cNvSpPr/>
            <p:nvPr/>
          </p:nvSpPr>
          <p:spPr>
            <a:xfrm flipV="1">
              <a:off x="268560" y="3284640"/>
              <a:ext cx="1800" cy="396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3960"/>
                <a:gd name="textAreaBottom" fmla="*/ 3960 h 396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" bIns="2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24" name="Google Shape;996;p39"/>
            <p:cNvSpPr/>
            <p:nvPr/>
          </p:nvSpPr>
          <p:spPr>
            <a:xfrm flipV="1">
              <a:off x="413640" y="353484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1800"/>
                <a:gd name="textAreaBottom" fmla="*/ 180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25" name="Google Shape;997;p39"/>
            <p:cNvSpPr/>
            <p:nvPr/>
          </p:nvSpPr>
          <p:spPr>
            <a:xfrm flipV="1">
              <a:off x="330840" y="3366720"/>
              <a:ext cx="84960" cy="52920"/>
            </a:xfrm>
            <a:custGeom>
              <a:avLst/>
              <a:gdLst>
                <a:gd name="textAreaLeft" fmla="*/ 0 w 84960"/>
                <a:gd name="textAreaRight" fmla="*/ 85320 w 84960"/>
                <a:gd name="textAreaTop" fmla="*/ -360 h 52920"/>
                <a:gd name="textAreaBottom" fmla="*/ 52920 h 529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6640" bIns="26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26" name="Google Shape;998;p39"/>
            <p:cNvSpPr/>
            <p:nvPr/>
          </p:nvSpPr>
          <p:spPr>
            <a:xfrm flipV="1">
              <a:off x="512280" y="3284640"/>
              <a:ext cx="296280" cy="33948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-360 h 339480"/>
                <a:gd name="textAreaBottom" fmla="*/ 339480 h 33948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27" name="Google Shape;999;p39"/>
            <p:cNvSpPr/>
            <p:nvPr/>
          </p:nvSpPr>
          <p:spPr>
            <a:xfrm flipV="1">
              <a:off x="905040" y="3286440"/>
              <a:ext cx="297360" cy="338400"/>
            </a:xfrm>
            <a:custGeom>
              <a:avLst/>
              <a:gdLst>
                <a:gd name="textAreaLeft" fmla="*/ 0 w 297360"/>
                <a:gd name="textAreaRight" fmla="*/ 297720 w 29736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28" name="Google Shape;1000;p39"/>
            <p:cNvSpPr/>
            <p:nvPr/>
          </p:nvSpPr>
          <p:spPr>
            <a:xfrm flipV="1">
              <a:off x="1299240" y="328644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29" name="Google Shape;1001;p39"/>
            <p:cNvSpPr/>
            <p:nvPr/>
          </p:nvSpPr>
          <p:spPr>
            <a:xfrm flipV="1">
              <a:off x="1692000" y="3286440"/>
              <a:ext cx="296280" cy="30528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305280"/>
                <a:gd name="textAreaBottom" fmla="*/ 306000 h 30528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0" name="Google Shape;1002;p39"/>
            <p:cNvSpPr/>
            <p:nvPr/>
          </p:nvSpPr>
          <p:spPr>
            <a:xfrm flipV="1">
              <a:off x="208800" y="3019320"/>
              <a:ext cx="7560" cy="9720"/>
            </a:xfrm>
            <a:custGeom>
              <a:avLst/>
              <a:gdLst>
                <a:gd name="textAreaLeft" fmla="*/ 0 w 7560"/>
                <a:gd name="textAreaRight" fmla="*/ 7920 w 7560"/>
                <a:gd name="textAreaTop" fmla="*/ -360 h 9720"/>
                <a:gd name="textAreaBottom" fmla="*/ 9720 h 972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40" bIns="5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1" name="Google Shape;1003;p39"/>
            <p:cNvSpPr/>
            <p:nvPr/>
          </p:nvSpPr>
          <p:spPr>
            <a:xfrm flipV="1">
              <a:off x="312840" y="293796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2" name="Google Shape;1004;p39"/>
            <p:cNvSpPr/>
            <p:nvPr/>
          </p:nvSpPr>
          <p:spPr>
            <a:xfrm flipV="1">
              <a:off x="705960" y="293796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3" name="Google Shape;1005;p39"/>
            <p:cNvSpPr/>
            <p:nvPr/>
          </p:nvSpPr>
          <p:spPr>
            <a:xfrm flipV="1">
              <a:off x="1098720" y="2937960"/>
              <a:ext cx="297360" cy="338400"/>
            </a:xfrm>
            <a:custGeom>
              <a:avLst/>
              <a:gdLst>
                <a:gd name="textAreaLeft" fmla="*/ 0 w 297360"/>
                <a:gd name="textAreaRight" fmla="*/ 297720 w 29736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4" name="Google Shape;1006;p39"/>
            <p:cNvSpPr/>
            <p:nvPr/>
          </p:nvSpPr>
          <p:spPr>
            <a:xfrm flipV="1">
              <a:off x="1492920" y="2937240"/>
              <a:ext cx="296280" cy="33948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-360 h 339480"/>
                <a:gd name="textAreaBottom" fmla="*/ 339480 h 33948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5" name="Google Shape;1007;p39"/>
            <p:cNvSpPr/>
            <p:nvPr/>
          </p:nvSpPr>
          <p:spPr>
            <a:xfrm flipV="1">
              <a:off x="1885680" y="2937240"/>
              <a:ext cx="199080" cy="339480"/>
            </a:xfrm>
            <a:custGeom>
              <a:avLst/>
              <a:gdLst>
                <a:gd name="textAreaLeft" fmla="*/ 0 w 199080"/>
                <a:gd name="textAreaRight" fmla="*/ 199440 w 199080"/>
                <a:gd name="textAreaTop" fmla="*/ -360 h 339480"/>
                <a:gd name="textAreaBottom" fmla="*/ 339480 h 33948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6" name="Google Shape;1008;p39"/>
            <p:cNvSpPr/>
            <p:nvPr/>
          </p:nvSpPr>
          <p:spPr>
            <a:xfrm flipV="1">
              <a:off x="214560" y="2609280"/>
              <a:ext cx="201240" cy="338400"/>
            </a:xfrm>
            <a:custGeom>
              <a:avLst/>
              <a:gdLst>
                <a:gd name="textAreaLeft" fmla="*/ 0 w 201240"/>
                <a:gd name="textAreaRight" fmla="*/ 201600 w 20124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7" name="Google Shape;1009;p39"/>
            <p:cNvSpPr/>
            <p:nvPr/>
          </p:nvSpPr>
          <p:spPr>
            <a:xfrm flipV="1">
              <a:off x="512280" y="260928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8" name="Google Shape;1010;p39"/>
            <p:cNvSpPr/>
            <p:nvPr/>
          </p:nvSpPr>
          <p:spPr>
            <a:xfrm flipV="1">
              <a:off x="905040" y="2609280"/>
              <a:ext cx="297360" cy="338400"/>
            </a:xfrm>
            <a:custGeom>
              <a:avLst/>
              <a:gdLst>
                <a:gd name="textAreaLeft" fmla="*/ 0 w 297360"/>
                <a:gd name="textAreaRight" fmla="*/ 297720 w 29736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39" name="Google Shape;1011;p39"/>
            <p:cNvSpPr/>
            <p:nvPr/>
          </p:nvSpPr>
          <p:spPr>
            <a:xfrm flipV="1">
              <a:off x="1299240" y="260928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0" name="Google Shape;1012;p39"/>
            <p:cNvSpPr/>
            <p:nvPr/>
          </p:nvSpPr>
          <p:spPr>
            <a:xfrm flipV="1">
              <a:off x="1692000" y="260928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1" name="Google Shape;1013;p39"/>
            <p:cNvSpPr/>
            <p:nvPr/>
          </p:nvSpPr>
          <p:spPr>
            <a:xfrm flipV="1">
              <a:off x="312840" y="2293920"/>
              <a:ext cx="296280" cy="30168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301680"/>
                <a:gd name="textAreaBottom" fmla="*/ 302400 h 3016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2" name="Google Shape;1014;p39"/>
            <p:cNvSpPr/>
            <p:nvPr/>
          </p:nvSpPr>
          <p:spPr>
            <a:xfrm flipV="1">
              <a:off x="705960" y="225720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3" name="Google Shape;1015;p39"/>
            <p:cNvSpPr/>
            <p:nvPr/>
          </p:nvSpPr>
          <p:spPr>
            <a:xfrm flipV="1">
              <a:off x="1098720" y="2257200"/>
              <a:ext cx="297360" cy="338400"/>
            </a:xfrm>
            <a:custGeom>
              <a:avLst/>
              <a:gdLst>
                <a:gd name="textAreaLeft" fmla="*/ 0 w 297360"/>
                <a:gd name="textAreaRight" fmla="*/ 297720 w 29736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4" name="Google Shape;1016;p39"/>
            <p:cNvSpPr/>
            <p:nvPr/>
          </p:nvSpPr>
          <p:spPr>
            <a:xfrm flipV="1">
              <a:off x="1492920" y="225720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5" name="Google Shape;1017;p39"/>
            <p:cNvSpPr/>
            <p:nvPr/>
          </p:nvSpPr>
          <p:spPr>
            <a:xfrm flipV="1">
              <a:off x="1885680" y="2462400"/>
              <a:ext cx="80640" cy="50760"/>
            </a:xfrm>
            <a:custGeom>
              <a:avLst/>
              <a:gdLst>
                <a:gd name="textAreaLeft" fmla="*/ 0 w 80640"/>
                <a:gd name="textAreaRight" fmla="*/ 81000 w 80640"/>
                <a:gd name="textAreaTop" fmla="*/ -360 h 50760"/>
                <a:gd name="textAreaBottom" fmla="*/ 50760 h 507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560" bIns="25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6" name="Google Shape;1018;p39"/>
            <p:cNvSpPr/>
            <p:nvPr/>
          </p:nvSpPr>
          <p:spPr>
            <a:xfrm flipV="1">
              <a:off x="690480" y="2114280"/>
              <a:ext cx="118080" cy="70560"/>
            </a:xfrm>
            <a:custGeom>
              <a:avLst/>
              <a:gdLst>
                <a:gd name="textAreaLeft" fmla="*/ 0 w 118080"/>
                <a:gd name="textAreaRight" fmla="*/ 118440 w 118080"/>
                <a:gd name="textAreaTop" fmla="*/ 360 h 70560"/>
                <a:gd name="textAreaBottom" fmla="*/ 71280 h 705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280" bIns="35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7" name="Google Shape;1019;p39"/>
            <p:cNvSpPr/>
            <p:nvPr/>
          </p:nvSpPr>
          <p:spPr>
            <a:xfrm flipV="1">
              <a:off x="657360" y="2132640"/>
              <a:ext cx="6480" cy="13356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-360 h 133560"/>
                <a:gd name="textAreaBottom" fmla="*/ 133560 h 13356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8" name="Google Shape;1020;p39"/>
            <p:cNvSpPr/>
            <p:nvPr/>
          </p:nvSpPr>
          <p:spPr>
            <a:xfrm flipV="1">
              <a:off x="905040" y="2003040"/>
              <a:ext cx="297360" cy="263160"/>
            </a:xfrm>
            <a:custGeom>
              <a:avLst/>
              <a:gdLst>
                <a:gd name="textAreaLeft" fmla="*/ 0 w 297360"/>
                <a:gd name="textAreaRight" fmla="*/ 297720 w 297360"/>
                <a:gd name="textAreaTop" fmla="*/ -360 h 263160"/>
                <a:gd name="textAreaBottom" fmla="*/ 263160 h 26316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49" name="Google Shape;1021;p39"/>
            <p:cNvSpPr/>
            <p:nvPr/>
          </p:nvSpPr>
          <p:spPr>
            <a:xfrm flipV="1">
              <a:off x="1299240" y="2010960"/>
              <a:ext cx="296280" cy="25524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-360 h 255240"/>
                <a:gd name="textAreaBottom" fmla="*/ 255240 h 25524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50" name="Google Shape;1022;p39"/>
            <p:cNvSpPr/>
            <p:nvPr/>
          </p:nvSpPr>
          <p:spPr>
            <a:xfrm flipV="1">
              <a:off x="1692000" y="2174760"/>
              <a:ext cx="12960" cy="9720"/>
            </a:xfrm>
            <a:custGeom>
              <a:avLst/>
              <a:gdLst>
                <a:gd name="textAreaLeft" fmla="*/ 0 w 12960"/>
                <a:gd name="textAreaRight" fmla="*/ 13320 w 12960"/>
                <a:gd name="textAreaTop" fmla="*/ -360 h 9720"/>
                <a:gd name="textAreaBottom" fmla="*/ 9720 h 972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40" bIns="5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851" name="Google Shape;1023;p39"/>
          <p:cNvSpPr/>
          <p:nvPr/>
        </p:nvSpPr>
        <p:spPr>
          <a:xfrm rot="136200" flipH="1">
            <a:off x="-993600" y="-957240"/>
            <a:ext cx="3396960" cy="3382920"/>
          </a:xfrm>
          <a:custGeom>
            <a:avLst/>
            <a:gdLst>
              <a:gd name="textAreaLeft" fmla="*/ 360 w 3396960"/>
              <a:gd name="textAreaRight" fmla="*/ 3397680 w 3396960"/>
              <a:gd name="textAreaTop" fmla="*/ 0 h 3382920"/>
              <a:gd name="textAreaBottom" fmla="*/ 3383280 h 338292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852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853" name="Google Shape;1033;p39"/>
          <p:cNvSpPr/>
          <p:nvPr/>
        </p:nvSpPr>
        <p:spPr>
          <a:xfrm rot="16564800" flipH="1">
            <a:off x="5373000" y="594000"/>
            <a:ext cx="6828840" cy="4201200"/>
          </a:xfrm>
          <a:custGeom>
            <a:avLst/>
            <a:gdLst>
              <a:gd name="textAreaLeft" fmla="*/ -360 w 6828840"/>
              <a:gd name="textAreaRight" fmla="*/ 6828840 w 6828840"/>
              <a:gd name="textAreaTop" fmla="*/ 0 h 4201200"/>
              <a:gd name="textAreaBottom" fmla="*/ 4201560 h 420120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3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1035;p40"/>
          <p:cNvSpPr/>
          <p:nvPr/>
        </p:nvSpPr>
        <p:spPr>
          <a:xfrm rot="136200" flipH="1">
            <a:off x="-1013400" y="-803160"/>
            <a:ext cx="3396960" cy="3382920"/>
          </a:xfrm>
          <a:custGeom>
            <a:avLst/>
            <a:gdLst>
              <a:gd name="textAreaLeft" fmla="*/ 360 w 3396960"/>
              <a:gd name="textAreaRight" fmla="*/ 3397680 w 3396960"/>
              <a:gd name="textAreaTop" fmla="*/ 0 h 3382920"/>
              <a:gd name="textAreaBottom" fmla="*/ 3383280 h 338292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855" name="Google Shape;1036;p40"/>
          <p:cNvSpPr/>
          <p:nvPr/>
        </p:nvSpPr>
        <p:spPr>
          <a:xfrm rot="21018600">
            <a:off x="5869800" y="2578680"/>
            <a:ext cx="6828840" cy="4201200"/>
          </a:xfrm>
          <a:custGeom>
            <a:avLst/>
            <a:gdLst>
              <a:gd name="textAreaLeft" fmla="*/ 0 w 6828840"/>
              <a:gd name="textAreaRight" fmla="*/ 6829200 w 6828840"/>
              <a:gd name="textAreaTop" fmla="*/ 0 h 4201200"/>
              <a:gd name="textAreaBottom" fmla="*/ 4201560 h 420120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856" name="Google Shape;1037;p40"/>
          <p:cNvGrpSpPr/>
          <p:nvPr/>
        </p:nvGrpSpPr>
        <p:grpSpPr>
          <a:xfrm>
            <a:off x="1162080" y="-902520"/>
            <a:ext cx="1887840" cy="1879560"/>
            <a:chOff x="1162080" y="-902520"/>
            <a:chExt cx="1887840" cy="1879560"/>
          </a:xfrm>
        </p:grpSpPr>
        <p:sp>
          <p:nvSpPr>
            <p:cNvPr id="857" name="Google Shape;1038;p40"/>
            <p:cNvSpPr/>
            <p:nvPr/>
          </p:nvSpPr>
          <p:spPr>
            <a:xfrm flipV="1">
              <a:off x="1162080" y="-902160"/>
              <a:ext cx="1887840" cy="1879200"/>
            </a:xfrm>
            <a:custGeom>
              <a:avLst/>
              <a:gdLst>
                <a:gd name="textAreaLeft" fmla="*/ 0 w 1887840"/>
                <a:gd name="textAreaRight" fmla="*/ 1888200 w 1887840"/>
                <a:gd name="textAreaTop" fmla="*/ 360 h 1879200"/>
                <a:gd name="textAreaBottom" fmla="*/ 1879920 h 18792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58" name="Google Shape;1039;p40"/>
            <p:cNvSpPr/>
            <p:nvPr/>
          </p:nvSpPr>
          <p:spPr>
            <a:xfrm flipV="1">
              <a:off x="1556280" y="801720"/>
              <a:ext cx="9720" cy="7560"/>
            </a:xfrm>
            <a:custGeom>
              <a:avLst/>
              <a:gdLst>
                <a:gd name="textAreaLeft" fmla="*/ 0 w 9720"/>
                <a:gd name="textAreaRight" fmla="*/ 10080 w 9720"/>
                <a:gd name="textAreaTop" fmla="*/ -360 h 7560"/>
                <a:gd name="textAreaBottom" fmla="*/ 7560 h 756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59" name="Google Shape;1040;p40"/>
            <p:cNvSpPr/>
            <p:nvPr/>
          </p:nvSpPr>
          <p:spPr>
            <a:xfrm flipV="1">
              <a:off x="1662480" y="720360"/>
              <a:ext cx="296280" cy="24984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249840"/>
                <a:gd name="textAreaBottom" fmla="*/ 250560 h 24984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0" name="Google Shape;1041;p40"/>
            <p:cNvSpPr/>
            <p:nvPr/>
          </p:nvSpPr>
          <p:spPr>
            <a:xfrm flipV="1">
              <a:off x="2055240" y="720360"/>
              <a:ext cx="297360" cy="256320"/>
            </a:xfrm>
            <a:custGeom>
              <a:avLst/>
              <a:gdLst>
                <a:gd name="textAreaLeft" fmla="*/ 0 w 297360"/>
                <a:gd name="textAreaRight" fmla="*/ 297720 w 297360"/>
                <a:gd name="textAreaTop" fmla="*/ 360 h 256320"/>
                <a:gd name="textAreaBottom" fmla="*/ 257040 h 25632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1" name="Google Shape;1042;p40"/>
            <p:cNvSpPr/>
            <p:nvPr/>
          </p:nvSpPr>
          <p:spPr>
            <a:xfrm flipV="1">
              <a:off x="2449440" y="802440"/>
              <a:ext cx="112680" cy="66240"/>
            </a:xfrm>
            <a:custGeom>
              <a:avLst/>
              <a:gdLst>
                <a:gd name="textAreaLeft" fmla="*/ 0 w 112680"/>
                <a:gd name="textAreaRight" fmla="*/ 113040 w 112680"/>
                <a:gd name="textAreaTop" fmla="*/ 360 h 66240"/>
                <a:gd name="textAreaBottom" fmla="*/ 66960 h 6624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3120" bIns="33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2" name="Google Shape;1043;p40"/>
            <p:cNvSpPr/>
            <p:nvPr/>
          </p:nvSpPr>
          <p:spPr>
            <a:xfrm flipV="1">
              <a:off x="2594520" y="720360"/>
              <a:ext cx="6480" cy="12600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360 h 126000"/>
                <a:gd name="textAreaBottom" fmla="*/ 126720 h 12600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3000" bIns="63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3" name="Google Shape;1044;p40"/>
            <p:cNvSpPr/>
            <p:nvPr/>
          </p:nvSpPr>
          <p:spPr>
            <a:xfrm flipV="1">
              <a:off x="1225080" y="378720"/>
              <a:ext cx="1800" cy="396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3960"/>
                <a:gd name="textAreaBottom" fmla="*/ 3960 h 396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" bIns="2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4" name="Google Shape;1045;p40"/>
            <p:cNvSpPr/>
            <p:nvPr/>
          </p:nvSpPr>
          <p:spPr>
            <a:xfrm flipV="1">
              <a:off x="1370160" y="62892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1800"/>
                <a:gd name="textAreaBottom" fmla="*/ 180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5" name="Google Shape;1046;p40"/>
            <p:cNvSpPr/>
            <p:nvPr/>
          </p:nvSpPr>
          <p:spPr>
            <a:xfrm flipV="1">
              <a:off x="1287360" y="460800"/>
              <a:ext cx="84960" cy="52920"/>
            </a:xfrm>
            <a:custGeom>
              <a:avLst/>
              <a:gdLst>
                <a:gd name="textAreaLeft" fmla="*/ 0 w 84960"/>
                <a:gd name="textAreaRight" fmla="*/ 85320 w 84960"/>
                <a:gd name="textAreaTop" fmla="*/ -360 h 52920"/>
                <a:gd name="textAreaBottom" fmla="*/ 52920 h 529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6640" bIns="26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6" name="Google Shape;1047;p40"/>
            <p:cNvSpPr/>
            <p:nvPr/>
          </p:nvSpPr>
          <p:spPr>
            <a:xfrm flipV="1">
              <a:off x="1468800" y="378720"/>
              <a:ext cx="296280" cy="33948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-360 h 339480"/>
                <a:gd name="textAreaBottom" fmla="*/ 339480 h 33948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7" name="Google Shape;1048;p40"/>
            <p:cNvSpPr/>
            <p:nvPr/>
          </p:nvSpPr>
          <p:spPr>
            <a:xfrm flipV="1">
              <a:off x="1861560" y="380520"/>
              <a:ext cx="297360" cy="338400"/>
            </a:xfrm>
            <a:custGeom>
              <a:avLst/>
              <a:gdLst>
                <a:gd name="textAreaLeft" fmla="*/ 0 w 297360"/>
                <a:gd name="textAreaRight" fmla="*/ 297720 w 29736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8" name="Google Shape;1049;p40"/>
            <p:cNvSpPr/>
            <p:nvPr/>
          </p:nvSpPr>
          <p:spPr>
            <a:xfrm flipV="1">
              <a:off x="2255760" y="38052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69" name="Google Shape;1050;p40"/>
            <p:cNvSpPr/>
            <p:nvPr/>
          </p:nvSpPr>
          <p:spPr>
            <a:xfrm flipV="1">
              <a:off x="2648520" y="380520"/>
              <a:ext cx="296280" cy="30528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305280"/>
                <a:gd name="textAreaBottom" fmla="*/ 306000 h 30528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0" name="Google Shape;1051;p40"/>
            <p:cNvSpPr/>
            <p:nvPr/>
          </p:nvSpPr>
          <p:spPr>
            <a:xfrm flipV="1">
              <a:off x="1165320" y="113040"/>
              <a:ext cx="7560" cy="9720"/>
            </a:xfrm>
            <a:custGeom>
              <a:avLst/>
              <a:gdLst>
                <a:gd name="textAreaLeft" fmla="*/ 0 w 7560"/>
                <a:gd name="textAreaRight" fmla="*/ 7920 w 7560"/>
                <a:gd name="textAreaTop" fmla="*/ -360 h 9720"/>
                <a:gd name="textAreaBottom" fmla="*/ 9720 h 972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40" bIns="5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1" name="Google Shape;1052;p40"/>
            <p:cNvSpPr/>
            <p:nvPr/>
          </p:nvSpPr>
          <p:spPr>
            <a:xfrm flipV="1">
              <a:off x="1269360" y="3168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2" name="Google Shape;1053;p40"/>
            <p:cNvSpPr/>
            <p:nvPr/>
          </p:nvSpPr>
          <p:spPr>
            <a:xfrm flipV="1">
              <a:off x="1662480" y="3168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3" name="Google Shape;1054;p40"/>
            <p:cNvSpPr/>
            <p:nvPr/>
          </p:nvSpPr>
          <p:spPr>
            <a:xfrm flipV="1">
              <a:off x="2055240" y="31680"/>
              <a:ext cx="297360" cy="338400"/>
            </a:xfrm>
            <a:custGeom>
              <a:avLst/>
              <a:gdLst>
                <a:gd name="textAreaLeft" fmla="*/ 0 w 297360"/>
                <a:gd name="textAreaRight" fmla="*/ 297720 w 297360"/>
                <a:gd name="textAreaTop" fmla="*/ 360 h 338400"/>
                <a:gd name="textAreaBottom" fmla="*/ 339120 h 33840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4" name="Google Shape;1055;p40"/>
            <p:cNvSpPr/>
            <p:nvPr/>
          </p:nvSpPr>
          <p:spPr>
            <a:xfrm flipV="1">
              <a:off x="2449440" y="30960"/>
              <a:ext cx="296280" cy="33948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-360 h 339480"/>
                <a:gd name="textAreaBottom" fmla="*/ 339480 h 33948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5" name="Google Shape;1056;p40"/>
            <p:cNvSpPr/>
            <p:nvPr/>
          </p:nvSpPr>
          <p:spPr>
            <a:xfrm flipV="1">
              <a:off x="2842200" y="30960"/>
              <a:ext cx="199080" cy="339480"/>
            </a:xfrm>
            <a:custGeom>
              <a:avLst/>
              <a:gdLst>
                <a:gd name="textAreaLeft" fmla="*/ 0 w 199080"/>
                <a:gd name="textAreaRight" fmla="*/ 199440 w 199080"/>
                <a:gd name="textAreaTop" fmla="*/ -360 h 339480"/>
                <a:gd name="textAreaBottom" fmla="*/ 339480 h 33948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6" name="Google Shape;1057;p40"/>
            <p:cNvSpPr/>
            <p:nvPr/>
          </p:nvSpPr>
          <p:spPr>
            <a:xfrm flipV="1">
              <a:off x="1171080" y="-296640"/>
              <a:ext cx="201240" cy="338400"/>
            </a:xfrm>
            <a:custGeom>
              <a:avLst/>
              <a:gdLst>
                <a:gd name="textAreaLeft" fmla="*/ 0 w 201240"/>
                <a:gd name="textAreaRight" fmla="*/ 201600 w 201240"/>
                <a:gd name="textAreaTop" fmla="*/ -360 h 338400"/>
                <a:gd name="textAreaBottom" fmla="*/ 338400 h 33840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7" name="Google Shape;1058;p40"/>
            <p:cNvSpPr/>
            <p:nvPr/>
          </p:nvSpPr>
          <p:spPr>
            <a:xfrm flipV="1">
              <a:off x="1468800" y="-29664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-360 h 338400"/>
                <a:gd name="textAreaBottom" fmla="*/ 33840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8" name="Google Shape;1059;p40"/>
            <p:cNvSpPr/>
            <p:nvPr/>
          </p:nvSpPr>
          <p:spPr>
            <a:xfrm flipV="1">
              <a:off x="1861560" y="-296640"/>
              <a:ext cx="297360" cy="338400"/>
            </a:xfrm>
            <a:custGeom>
              <a:avLst/>
              <a:gdLst>
                <a:gd name="textAreaLeft" fmla="*/ 0 w 297360"/>
                <a:gd name="textAreaRight" fmla="*/ 297720 w 297360"/>
                <a:gd name="textAreaTop" fmla="*/ -360 h 338400"/>
                <a:gd name="textAreaBottom" fmla="*/ 338400 h 33840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79" name="Google Shape;1060;p40"/>
            <p:cNvSpPr/>
            <p:nvPr/>
          </p:nvSpPr>
          <p:spPr>
            <a:xfrm flipV="1">
              <a:off x="2255760" y="-29664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-360 h 338400"/>
                <a:gd name="textAreaBottom" fmla="*/ 33840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0" name="Google Shape;1061;p40"/>
            <p:cNvSpPr/>
            <p:nvPr/>
          </p:nvSpPr>
          <p:spPr>
            <a:xfrm flipV="1">
              <a:off x="2648520" y="-29664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-360 h 338400"/>
                <a:gd name="textAreaBottom" fmla="*/ 33840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1" name="Google Shape;1062;p40"/>
            <p:cNvSpPr/>
            <p:nvPr/>
          </p:nvSpPr>
          <p:spPr>
            <a:xfrm flipV="1">
              <a:off x="1269360" y="-612360"/>
              <a:ext cx="296280" cy="30168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-360 h 301680"/>
                <a:gd name="textAreaBottom" fmla="*/ 301680 h 3016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2" name="Google Shape;1063;p40"/>
            <p:cNvSpPr/>
            <p:nvPr/>
          </p:nvSpPr>
          <p:spPr>
            <a:xfrm flipV="1">
              <a:off x="1662480" y="-64872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-360 h 338400"/>
                <a:gd name="textAreaBottom" fmla="*/ 33840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3" name="Google Shape;1064;p40"/>
            <p:cNvSpPr/>
            <p:nvPr/>
          </p:nvSpPr>
          <p:spPr>
            <a:xfrm flipV="1">
              <a:off x="2055240" y="-648720"/>
              <a:ext cx="297360" cy="338400"/>
            </a:xfrm>
            <a:custGeom>
              <a:avLst/>
              <a:gdLst>
                <a:gd name="textAreaLeft" fmla="*/ 0 w 297360"/>
                <a:gd name="textAreaRight" fmla="*/ 297720 w 297360"/>
                <a:gd name="textAreaTop" fmla="*/ -360 h 338400"/>
                <a:gd name="textAreaBottom" fmla="*/ 338400 h 33840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4" name="Google Shape;1065;p40"/>
            <p:cNvSpPr/>
            <p:nvPr/>
          </p:nvSpPr>
          <p:spPr>
            <a:xfrm flipV="1">
              <a:off x="2449440" y="-648720"/>
              <a:ext cx="296280" cy="33840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-360 h 338400"/>
                <a:gd name="textAreaBottom" fmla="*/ 338400 h 33840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5" name="Google Shape;1066;p40"/>
            <p:cNvSpPr/>
            <p:nvPr/>
          </p:nvSpPr>
          <p:spPr>
            <a:xfrm flipV="1">
              <a:off x="2842200" y="-443520"/>
              <a:ext cx="80640" cy="50760"/>
            </a:xfrm>
            <a:custGeom>
              <a:avLst/>
              <a:gdLst>
                <a:gd name="textAreaLeft" fmla="*/ 0 w 80640"/>
                <a:gd name="textAreaRight" fmla="*/ 81000 w 80640"/>
                <a:gd name="textAreaTop" fmla="*/ 360 h 50760"/>
                <a:gd name="textAreaBottom" fmla="*/ 51480 h 507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560" bIns="25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6" name="Google Shape;1067;p40"/>
            <p:cNvSpPr/>
            <p:nvPr/>
          </p:nvSpPr>
          <p:spPr>
            <a:xfrm flipV="1">
              <a:off x="1647000" y="-791640"/>
              <a:ext cx="118080" cy="70560"/>
            </a:xfrm>
            <a:custGeom>
              <a:avLst/>
              <a:gdLst>
                <a:gd name="textAreaLeft" fmla="*/ 0 w 118080"/>
                <a:gd name="textAreaRight" fmla="*/ 118440 w 118080"/>
                <a:gd name="textAreaTop" fmla="*/ -360 h 70560"/>
                <a:gd name="textAreaBottom" fmla="*/ 70560 h 705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280" bIns="35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7" name="Google Shape;1068;p40"/>
            <p:cNvSpPr/>
            <p:nvPr/>
          </p:nvSpPr>
          <p:spPr>
            <a:xfrm flipV="1">
              <a:off x="1613880" y="-773640"/>
              <a:ext cx="6480" cy="13356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360 h 133560"/>
                <a:gd name="textAreaBottom" fmla="*/ 134280 h 13356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960" bIns="66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8" name="Google Shape;1069;p40"/>
            <p:cNvSpPr/>
            <p:nvPr/>
          </p:nvSpPr>
          <p:spPr>
            <a:xfrm flipV="1">
              <a:off x="1861560" y="-902880"/>
              <a:ext cx="297360" cy="263160"/>
            </a:xfrm>
            <a:custGeom>
              <a:avLst/>
              <a:gdLst>
                <a:gd name="textAreaLeft" fmla="*/ 0 w 297360"/>
                <a:gd name="textAreaRight" fmla="*/ 297720 w 297360"/>
                <a:gd name="textAreaTop" fmla="*/ 360 h 263160"/>
                <a:gd name="textAreaBottom" fmla="*/ 263880 h 26316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89" name="Google Shape;1070;p40"/>
            <p:cNvSpPr/>
            <p:nvPr/>
          </p:nvSpPr>
          <p:spPr>
            <a:xfrm flipV="1">
              <a:off x="2255760" y="-895320"/>
              <a:ext cx="296280" cy="255240"/>
            </a:xfrm>
            <a:custGeom>
              <a:avLst/>
              <a:gdLst>
                <a:gd name="textAreaLeft" fmla="*/ 0 w 296280"/>
                <a:gd name="textAreaRight" fmla="*/ 296640 w 296280"/>
                <a:gd name="textAreaTop" fmla="*/ 360 h 255240"/>
                <a:gd name="textAreaBottom" fmla="*/ 255960 h 25524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90" name="Google Shape;1071;p40"/>
            <p:cNvSpPr/>
            <p:nvPr/>
          </p:nvSpPr>
          <p:spPr>
            <a:xfrm flipV="1">
              <a:off x="2648520" y="-731520"/>
              <a:ext cx="12960" cy="9720"/>
            </a:xfrm>
            <a:custGeom>
              <a:avLst/>
              <a:gdLst>
                <a:gd name="textAreaLeft" fmla="*/ 0 w 12960"/>
                <a:gd name="textAreaRight" fmla="*/ 13320 w 12960"/>
                <a:gd name="textAreaTop" fmla="*/ 360 h 9720"/>
                <a:gd name="textAreaBottom" fmla="*/ 10440 h 972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40" bIns="5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891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3" name="Google Shape;1099;p42"/>
          <p:cNvGrpSpPr/>
          <p:nvPr/>
        </p:nvGrpSpPr>
        <p:grpSpPr>
          <a:xfrm>
            <a:off x="477000" y="-1413720"/>
            <a:ext cx="2304000" cy="2293560"/>
            <a:chOff x="477000" y="-1413720"/>
            <a:chExt cx="2304000" cy="2293560"/>
          </a:xfrm>
        </p:grpSpPr>
        <p:sp>
          <p:nvSpPr>
            <p:cNvPr id="904" name="Google Shape;1100;p42"/>
            <p:cNvSpPr/>
            <p:nvPr/>
          </p:nvSpPr>
          <p:spPr>
            <a:xfrm>
              <a:off x="477000" y="-1413720"/>
              <a:ext cx="2304000" cy="2293560"/>
            </a:xfrm>
            <a:custGeom>
              <a:avLst/>
              <a:gdLst>
                <a:gd name="textAreaLeft" fmla="*/ 0 w 2304000"/>
                <a:gd name="textAreaRight" fmla="*/ 2304360 w 2304000"/>
                <a:gd name="textAreaTop" fmla="*/ 0 h 2293560"/>
                <a:gd name="textAreaBottom" fmla="*/ 2293920 h 229356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5" name="Google Shape;1101;p42"/>
            <p:cNvSpPr/>
            <p:nvPr/>
          </p:nvSpPr>
          <p:spPr>
            <a:xfrm>
              <a:off x="957960" y="-1209960"/>
              <a:ext cx="11880" cy="9000"/>
            </a:xfrm>
            <a:custGeom>
              <a:avLst/>
              <a:gdLst>
                <a:gd name="textAreaLeft" fmla="*/ 0 w 11880"/>
                <a:gd name="textAreaRight" fmla="*/ 12240 w 11880"/>
                <a:gd name="textAreaTop" fmla="*/ 0 h 9000"/>
                <a:gd name="textAreaBottom" fmla="*/ 9360 h 90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6" name="Google Shape;1102;p42"/>
            <p:cNvSpPr/>
            <p:nvPr/>
          </p:nvSpPr>
          <p:spPr>
            <a:xfrm>
              <a:off x="1087560" y="-1405800"/>
              <a:ext cx="361800" cy="304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7" name="Google Shape;1103;p42"/>
            <p:cNvSpPr/>
            <p:nvPr/>
          </p:nvSpPr>
          <p:spPr>
            <a:xfrm>
              <a:off x="1567440" y="-1413720"/>
              <a:ext cx="362880" cy="31320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313200"/>
                <a:gd name="textAreaBottom" fmla="*/ 313560 h 3132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8" name="Google Shape;1104;p42"/>
            <p:cNvSpPr/>
            <p:nvPr/>
          </p:nvSpPr>
          <p:spPr>
            <a:xfrm>
              <a:off x="2048040" y="-1281600"/>
              <a:ext cx="137520" cy="80640"/>
            </a:xfrm>
            <a:custGeom>
              <a:avLst/>
              <a:gdLst>
                <a:gd name="textAreaLeft" fmla="*/ 0 w 137520"/>
                <a:gd name="textAreaRight" fmla="*/ 137880 w 137520"/>
                <a:gd name="textAreaTop" fmla="*/ 0 h 80640"/>
                <a:gd name="textAreaBottom" fmla="*/ 81000 h 8064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09" name="Google Shape;1105;p42"/>
            <p:cNvSpPr/>
            <p:nvPr/>
          </p:nvSpPr>
          <p:spPr>
            <a:xfrm>
              <a:off x="2225160" y="-1254600"/>
              <a:ext cx="7920" cy="153720"/>
            </a:xfrm>
            <a:custGeom>
              <a:avLst/>
              <a:gdLst>
                <a:gd name="textAreaLeft" fmla="*/ 0 w 7920"/>
                <a:gd name="textAreaRight" fmla="*/ 8280 w 7920"/>
                <a:gd name="textAreaTop" fmla="*/ 0 h 153720"/>
                <a:gd name="textAreaBottom" fmla="*/ 154080 h 15372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7040" bIns="77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0" name="Google Shape;1106;p42"/>
            <p:cNvSpPr/>
            <p:nvPr/>
          </p:nvSpPr>
          <p:spPr>
            <a:xfrm>
              <a:off x="554040" y="-689760"/>
              <a:ext cx="2520" cy="5040"/>
            </a:xfrm>
            <a:custGeom>
              <a:avLst/>
              <a:gdLst>
                <a:gd name="textAreaLeft" fmla="*/ 0 w 2520"/>
                <a:gd name="textAreaRight" fmla="*/ 2880 w 2520"/>
                <a:gd name="textAreaTop" fmla="*/ 0 h 5040"/>
                <a:gd name="textAreaBottom" fmla="*/ 5400 h 504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" bIns="2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1" name="Google Shape;1107;p42"/>
            <p:cNvSpPr/>
            <p:nvPr/>
          </p:nvSpPr>
          <p:spPr>
            <a:xfrm>
              <a:off x="731160" y="-992520"/>
              <a:ext cx="2520" cy="2520"/>
            </a:xfrm>
            <a:custGeom>
              <a:avLst/>
              <a:gdLst>
                <a:gd name="textAreaLeft" fmla="*/ 0 w 2520"/>
                <a:gd name="textAreaRight" fmla="*/ 2880 w 2520"/>
                <a:gd name="textAreaTop" fmla="*/ 0 h 2520"/>
                <a:gd name="textAreaBottom" fmla="*/ 2880 h 252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" bIns="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2" name="Google Shape;1108;p42"/>
            <p:cNvSpPr/>
            <p:nvPr/>
          </p:nvSpPr>
          <p:spPr>
            <a:xfrm>
              <a:off x="629640" y="-849240"/>
              <a:ext cx="103680" cy="64440"/>
            </a:xfrm>
            <a:custGeom>
              <a:avLst/>
              <a:gdLst>
                <a:gd name="textAreaLeft" fmla="*/ 0 w 103680"/>
                <a:gd name="textAreaRight" fmla="*/ 104040 w 103680"/>
                <a:gd name="textAreaTop" fmla="*/ 0 h 64440"/>
                <a:gd name="textAreaBottom" fmla="*/ 64800 h 6444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0" bIns="32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3" name="Google Shape;1109;p42"/>
            <p:cNvSpPr/>
            <p:nvPr/>
          </p:nvSpPr>
          <p:spPr>
            <a:xfrm>
              <a:off x="851400" y="-1099080"/>
              <a:ext cx="361800" cy="41436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4360"/>
                <a:gd name="textAreaBottom" fmla="*/ 414720 h 41436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4" name="Google Shape;1110;p42"/>
            <p:cNvSpPr/>
            <p:nvPr/>
          </p:nvSpPr>
          <p:spPr>
            <a:xfrm>
              <a:off x="1330920" y="-109908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5" name="Google Shape;1111;p42"/>
            <p:cNvSpPr/>
            <p:nvPr/>
          </p:nvSpPr>
          <p:spPr>
            <a:xfrm>
              <a:off x="1811880" y="-109908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6" name="Google Shape;1112;p42"/>
            <p:cNvSpPr/>
            <p:nvPr/>
          </p:nvSpPr>
          <p:spPr>
            <a:xfrm>
              <a:off x="2291400" y="-1058400"/>
              <a:ext cx="361800" cy="37260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72600"/>
                <a:gd name="textAreaBottom" fmla="*/ 372960 h 37260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7" name="Google Shape;1113;p42"/>
            <p:cNvSpPr/>
            <p:nvPr/>
          </p:nvSpPr>
          <p:spPr>
            <a:xfrm>
              <a:off x="481320" y="-372240"/>
              <a:ext cx="9000" cy="11880"/>
            </a:xfrm>
            <a:custGeom>
              <a:avLst/>
              <a:gdLst>
                <a:gd name="textAreaLeft" fmla="*/ 0 w 9000"/>
                <a:gd name="textAreaRight" fmla="*/ 9360 w 900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8" name="Google Shape;1114;p42"/>
            <p:cNvSpPr/>
            <p:nvPr/>
          </p:nvSpPr>
          <p:spPr>
            <a:xfrm>
              <a:off x="608040" y="-67356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19" name="Google Shape;1115;p42"/>
            <p:cNvSpPr/>
            <p:nvPr/>
          </p:nvSpPr>
          <p:spPr>
            <a:xfrm>
              <a:off x="1087560" y="-67356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20" name="Google Shape;1116;p42"/>
            <p:cNvSpPr/>
            <p:nvPr/>
          </p:nvSpPr>
          <p:spPr>
            <a:xfrm>
              <a:off x="1567440" y="-67356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21" name="Google Shape;1117;p42"/>
            <p:cNvSpPr/>
            <p:nvPr/>
          </p:nvSpPr>
          <p:spPr>
            <a:xfrm>
              <a:off x="2048040" y="-675000"/>
              <a:ext cx="361800" cy="41436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4360"/>
                <a:gd name="textAreaBottom" fmla="*/ 414720 h 41436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22" name="Google Shape;1118;p42"/>
            <p:cNvSpPr/>
            <p:nvPr/>
          </p:nvSpPr>
          <p:spPr>
            <a:xfrm>
              <a:off x="2527560" y="-675000"/>
              <a:ext cx="243000" cy="414360"/>
            </a:xfrm>
            <a:custGeom>
              <a:avLst/>
              <a:gdLst>
                <a:gd name="textAreaLeft" fmla="*/ 0 w 243000"/>
                <a:gd name="textAreaRight" fmla="*/ 243360 w 243000"/>
                <a:gd name="textAreaTop" fmla="*/ 0 h 414360"/>
                <a:gd name="textAreaBottom" fmla="*/ 414720 h 41436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23" name="Google Shape;1119;p42"/>
            <p:cNvSpPr/>
            <p:nvPr/>
          </p:nvSpPr>
          <p:spPr>
            <a:xfrm>
              <a:off x="487800" y="-272520"/>
              <a:ext cx="245520" cy="412920"/>
            </a:xfrm>
            <a:custGeom>
              <a:avLst/>
              <a:gdLst>
                <a:gd name="textAreaLeft" fmla="*/ 0 w 245520"/>
                <a:gd name="textAreaRight" fmla="*/ 245880 w 24552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24" name="Google Shape;1120;p42"/>
            <p:cNvSpPr/>
            <p:nvPr/>
          </p:nvSpPr>
          <p:spPr>
            <a:xfrm>
              <a:off x="851400" y="-27252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25" name="Google Shape;1121;p42"/>
            <p:cNvSpPr/>
            <p:nvPr/>
          </p:nvSpPr>
          <p:spPr>
            <a:xfrm>
              <a:off x="1330920" y="-27252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26" name="Google Shape;1122;p42"/>
            <p:cNvSpPr/>
            <p:nvPr/>
          </p:nvSpPr>
          <p:spPr>
            <a:xfrm>
              <a:off x="1811880" y="-27252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27" name="Google Shape;1123;p42"/>
            <p:cNvSpPr/>
            <p:nvPr/>
          </p:nvSpPr>
          <p:spPr>
            <a:xfrm>
              <a:off x="2291400" y="-27252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28" name="Google Shape;1124;p42"/>
            <p:cNvSpPr/>
            <p:nvPr/>
          </p:nvSpPr>
          <p:spPr>
            <a:xfrm>
              <a:off x="608040" y="157320"/>
              <a:ext cx="361800" cy="36864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68640"/>
                <a:gd name="textAreaBottom" fmla="*/ 369000 h 36864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29" name="Google Shape;1125;p42"/>
            <p:cNvSpPr/>
            <p:nvPr/>
          </p:nvSpPr>
          <p:spPr>
            <a:xfrm>
              <a:off x="1087560" y="15732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30" name="Google Shape;1126;p42"/>
            <p:cNvSpPr/>
            <p:nvPr/>
          </p:nvSpPr>
          <p:spPr>
            <a:xfrm>
              <a:off x="1567440" y="157320"/>
              <a:ext cx="362880" cy="4129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31" name="Google Shape;1127;p42"/>
            <p:cNvSpPr/>
            <p:nvPr/>
          </p:nvSpPr>
          <p:spPr>
            <a:xfrm>
              <a:off x="2048040" y="157320"/>
              <a:ext cx="361800" cy="41292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412920"/>
                <a:gd name="textAreaBottom" fmla="*/ 413280 h 4129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32" name="Google Shape;1128;p42"/>
            <p:cNvSpPr/>
            <p:nvPr/>
          </p:nvSpPr>
          <p:spPr>
            <a:xfrm>
              <a:off x="2527560" y="257040"/>
              <a:ext cx="98280" cy="61920"/>
            </a:xfrm>
            <a:custGeom>
              <a:avLst/>
              <a:gdLst>
                <a:gd name="textAreaLeft" fmla="*/ 0 w 98280"/>
                <a:gd name="textAreaRight" fmla="*/ 98640 w 98280"/>
                <a:gd name="textAreaTop" fmla="*/ 0 h 61920"/>
                <a:gd name="textAreaBottom" fmla="*/ 62280 h 6192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960" bIns="30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33" name="Google Shape;1129;p42"/>
            <p:cNvSpPr/>
            <p:nvPr/>
          </p:nvSpPr>
          <p:spPr>
            <a:xfrm>
              <a:off x="1068840" y="658440"/>
              <a:ext cx="144360" cy="86040"/>
            </a:xfrm>
            <a:custGeom>
              <a:avLst/>
              <a:gdLst>
                <a:gd name="textAreaLeft" fmla="*/ 0 w 144360"/>
                <a:gd name="textAreaRight" fmla="*/ 144720 w 144360"/>
                <a:gd name="textAreaTop" fmla="*/ 0 h 86040"/>
                <a:gd name="textAreaBottom" fmla="*/ 86400 h 8604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0" bIns="43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34" name="Google Shape;1130;p42"/>
            <p:cNvSpPr/>
            <p:nvPr/>
          </p:nvSpPr>
          <p:spPr>
            <a:xfrm>
              <a:off x="1028160" y="558360"/>
              <a:ext cx="7920" cy="163080"/>
            </a:xfrm>
            <a:custGeom>
              <a:avLst/>
              <a:gdLst>
                <a:gd name="textAreaLeft" fmla="*/ 0 w 7920"/>
                <a:gd name="textAreaRight" fmla="*/ 8280 w 7920"/>
                <a:gd name="textAreaTop" fmla="*/ 0 h 163080"/>
                <a:gd name="textAreaBottom" fmla="*/ 163440 h 1630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1720" bIns="81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35" name="Google Shape;1131;p42"/>
            <p:cNvSpPr/>
            <p:nvPr/>
          </p:nvSpPr>
          <p:spPr>
            <a:xfrm>
              <a:off x="1330920" y="558360"/>
              <a:ext cx="362880" cy="321120"/>
            </a:xfrm>
            <a:custGeom>
              <a:avLst/>
              <a:gdLst>
                <a:gd name="textAreaLeft" fmla="*/ 0 w 362880"/>
                <a:gd name="textAreaRight" fmla="*/ 363240 w 362880"/>
                <a:gd name="textAreaTop" fmla="*/ 0 h 321120"/>
                <a:gd name="textAreaBottom" fmla="*/ 321480 h 3211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36" name="Google Shape;1132;p42"/>
            <p:cNvSpPr/>
            <p:nvPr/>
          </p:nvSpPr>
          <p:spPr>
            <a:xfrm>
              <a:off x="1811880" y="558360"/>
              <a:ext cx="361800" cy="311760"/>
            </a:xfrm>
            <a:custGeom>
              <a:avLst/>
              <a:gdLst>
                <a:gd name="textAreaLeft" fmla="*/ 0 w 361800"/>
                <a:gd name="textAreaRight" fmla="*/ 362160 w 361800"/>
                <a:gd name="textAreaTop" fmla="*/ 0 h 311760"/>
                <a:gd name="textAreaBottom" fmla="*/ 312120 h 31176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37" name="Google Shape;1133;p42"/>
            <p:cNvSpPr/>
            <p:nvPr/>
          </p:nvSpPr>
          <p:spPr>
            <a:xfrm>
              <a:off x="2291400" y="658440"/>
              <a:ext cx="15840" cy="11880"/>
            </a:xfrm>
            <a:custGeom>
              <a:avLst/>
              <a:gdLst>
                <a:gd name="textAreaLeft" fmla="*/ 0 w 15840"/>
                <a:gd name="textAreaRight" fmla="*/ 16200 w 1584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" bIns="6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938" name="Google Shape;1134;p42"/>
          <p:cNvSpPr/>
          <p:nvPr/>
        </p:nvSpPr>
        <p:spPr>
          <a:xfrm rot="5400000">
            <a:off x="6618960" y="3094920"/>
            <a:ext cx="3396960" cy="3382920"/>
          </a:xfrm>
          <a:custGeom>
            <a:avLst/>
            <a:gdLst>
              <a:gd name="textAreaLeft" fmla="*/ 0 w 3396960"/>
              <a:gd name="textAreaRight" fmla="*/ 3397320 w 3396960"/>
              <a:gd name="textAreaTop" fmla="*/ 0 h 3382920"/>
              <a:gd name="textAreaBottom" fmla="*/ 3383280 h 338292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39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2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1154;p44"/>
          <p:cNvSpPr/>
          <p:nvPr/>
        </p:nvSpPr>
        <p:spPr>
          <a:xfrm rot="19095000" flipH="1">
            <a:off x="6266880" y="1159200"/>
            <a:ext cx="4436280" cy="3713760"/>
          </a:xfrm>
          <a:custGeom>
            <a:avLst/>
            <a:gdLst>
              <a:gd name="textAreaLeft" fmla="*/ -360 w 4436280"/>
              <a:gd name="textAreaRight" fmla="*/ 4436280 w 4436280"/>
              <a:gd name="textAreaTop" fmla="*/ 0 h 3713760"/>
              <a:gd name="textAreaBottom" fmla="*/ 3714120 h 3713760"/>
            </a:gdLst>
            <a:ahLst/>
            <a:cxnLst/>
            <a:rect l="textAreaLeft" t="textAreaTop" r="textAreaRight" b="textAreaBottom"/>
            <a:pathLst>
              <a:path w="61178" h="5203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45" name="Google Shape;1155;p44"/>
          <p:cNvSpPr/>
          <p:nvPr/>
        </p:nvSpPr>
        <p:spPr>
          <a:xfrm rot="3781200">
            <a:off x="-1644120" y="1806120"/>
            <a:ext cx="4267440" cy="2625480"/>
          </a:xfrm>
          <a:custGeom>
            <a:avLst/>
            <a:gdLst>
              <a:gd name="textAreaLeft" fmla="*/ 0 w 4267440"/>
              <a:gd name="textAreaRight" fmla="*/ 4267800 w 4267440"/>
              <a:gd name="textAreaTop" fmla="*/ 0 h 2625480"/>
              <a:gd name="textAreaBottom" fmla="*/ 2625840 h 262548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946" name="Google Shape;1156;p44"/>
          <p:cNvGrpSpPr/>
          <p:nvPr/>
        </p:nvGrpSpPr>
        <p:grpSpPr>
          <a:xfrm>
            <a:off x="566280" y="1712160"/>
            <a:ext cx="1696320" cy="1688760"/>
            <a:chOff x="566280" y="1712160"/>
            <a:chExt cx="1696320" cy="1688760"/>
          </a:xfrm>
        </p:grpSpPr>
        <p:sp>
          <p:nvSpPr>
            <p:cNvPr id="947" name="Google Shape;1157;p44"/>
            <p:cNvSpPr/>
            <p:nvPr/>
          </p:nvSpPr>
          <p:spPr>
            <a:xfrm flipV="1">
              <a:off x="566280" y="1712520"/>
              <a:ext cx="1696320" cy="1688400"/>
            </a:xfrm>
            <a:custGeom>
              <a:avLst/>
              <a:gdLst>
                <a:gd name="textAreaLeft" fmla="*/ 0 w 1696320"/>
                <a:gd name="textAreaRight" fmla="*/ 1696680 w 1696320"/>
                <a:gd name="textAreaTop" fmla="*/ 360 h 1688400"/>
                <a:gd name="textAreaBottom" fmla="*/ 1689120 h 16884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48" name="Google Shape;1158;p44"/>
            <p:cNvSpPr/>
            <p:nvPr/>
          </p:nvSpPr>
          <p:spPr>
            <a:xfrm flipV="1">
              <a:off x="920160" y="3244320"/>
              <a:ext cx="8640" cy="648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360 h 6480"/>
                <a:gd name="textAreaBottom" fmla="*/ 7200 h 64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49" name="Google Shape;1159;p44"/>
            <p:cNvSpPr/>
            <p:nvPr/>
          </p:nvSpPr>
          <p:spPr>
            <a:xfrm flipV="1">
              <a:off x="1015560" y="3169800"/>
              <a:ext cx="266040" cy="2242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4280"/>
                <a:gd name="textAreaBottom" fmla="*/ 224280 h 224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50" name="Google Shape;1160;p44"/>
            <p:cNvSpPr/>
            <p:nvPr/>
          </p:nvSpPr>
          <p:spPr>
            <a:xfrm flipV="1">
              <a:off x="1368720" y="3170520"/>
              <a:ext cx="267120" cy="2304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230400"/>
                <a:gd name="textAreaBottom" fmla="*/ 231120 h 230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51" name="Google Shape;1161;p44"/>
            <p:cNvSpPr/>
            <p:nvPr/>
          </p:nvSpPr>
          <p:spPr>
            <a:xfrm flipV="1">
              <a:off x="1722960" y="3243600"/>
              <a:ext cx="101160" cy="5940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-360 h 59400"/>
                <a:gd name="textAreaBottom" fmla="*/ 59400 h 5940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52" name="Google Shape;1162;p44"/>
            <p:cNvSpPr/>
            <p:nvPr/>
          </p:nvSpPr>
          <p:spPr>
            <a:xfrm flipV="1">
              <a:off x="1853280" y="3170520"/>
              <a:ext cx="5760" cy="11304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360 h 113040"/>
                <a:gd name="textAreaBottom" fmla="*/ 113760 h 113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53" name="Google Shape;1163;p44"/>
            <p:cNvSpPr/>
            <p:nvPr/>
          </p:nvSpPr>
          <p:spPr>
            <a:xfrm flipV="1">
              <a:off x="622800" y="2864160"/>
              <a:ext cx="1800" cy="36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360 h 3600"/>
                <a:gd name="textAreaBottom" fmla="*/ 4320 h 360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" bIns="1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54" name="Google Shape;1164;p44"/>
            <p:cNvSpPr/>
            <p:nvPr/>
          </p:nvSpPr>
          <p:spPr>
            <a:xfrm flipV="1">
              <a:off x="753120" y="308844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1800"/>
                <a:gd name="textAreaBottom" fmla="*/ 180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55" name="Google Shape;1165;p44"/>
            <p:cNvSpPr/>
            <p:nvPr/>
          </p:nvSpPr>
          <p:spPr>
            <a:xfrm flipV="1">
              <a:off x="678600" y="2937960"/>
              <a:ext cx="76320" cy="47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360 h 47520"/>
                <a:gd name="textAreaBottom" fmla="*/ 48240 h 475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760" bIns="23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56" name="Google Shape;1166;p44"/>
            <p:cNvSpPr/>
            <p:nvPr/>
          </p:nvSpPr>
          <p:spPr>
            <a:xfrm flipV="1">
              <a:off x="841680" y="286344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57" name="Google Shape;1167;p44"/>
            <p:cNvSpPr/>
            <p:nvPr/>
          </p:nvSpPr>
          <p:spPr>
            <a:xfrm flipV="1">
              <a:off x="1194840" y="28652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58" name="Google Shape;1168;p44"/>
            <p:cNvSpPr/>
            <p:nvPr/>
          </p:nvSpPr>
          <p:spPr>
            <a:xfrm flipV="1">
              <a:off x="1548720" y="28652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59" name="Google Shape;1169;p44"/>
            <p:cNvSpPr/>
            <p:nvPr/>
          </p:nvSpPr>
          <p:spPr>
            <a:xfrm flipV="1">
              <a:off x="1901880" y="2865240"/>
              <a:ext cx="266040" cy="274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274320"/>
                <a:gd name="textAreaBottom" fmla="*/ 275040 h 274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60" name="Google Shape;1170;p44"/>
            <p:cNvSpPr/>
            <p:nvPr/>
          </p:nvSpPr>
          <p:spPr>
            <a:xfrm flipV="1">
              <a:off x="569160" y="2625480"/>
              <a:ext cx="6480" cy="86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61" name="Google Shape;1171;p44"/>
            <p:cNvSpPr/>
            <p:nvPr/>
          </p:nvSpPr>
          <p:spPr>
            <a:xfrm flipV="1">
              <a:off x="662760" y="25520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62" name="Google Shape;1172;p44"/>
            <p:cNvSpPr/>
            <p:nvPr/>
          </p:nvSpPr>
          <p:spPr>
            <a:xfrm flipV="1">
              <a:off x="1015560" y="25520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63" name="Google Shape;1173;p44"/>
            <p:cNvSpPr/>
            <p:nvPr/>
          </p:nvSpPr>
          <p:spPr>
            <a:xfrm flipV="1">
              <a:off x="1368720" y="25520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64" name="Google Shape;1174;p44"/>
            <p:cNvSpPr/>
            <p:nvPr/>
          </p:nvSpPr>
          <p:spPr>
            <a:xfrm flipV="1">
              <a:off x="1722960" y="255132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65" name="Google Shape;1175;p44"/>
            <p:cNvSpPr/>
            <p:nvPr/>
          </p:nvSpPr>
          <p:spPr>
            <a:xfrm flipV="1">
              <a:off x="2076120" y="2551320"/>
              <a:ext cx="178560" cy="30492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66" name="Google Shape;1176;p44"/>
            <p:cNvSpPr/>
            <p:nvPr/>
          </p:nvSpPr>
          <p:spPr>
            <a:xfrm flipV="1">
              <a:off x="574200" y="2256480"/>
              <a:ext cx="180720" cy="303840"/>
            </a:xfrm>
            <a:custGeom>
              <a:avLst/>
              <a:gdLst>
                <a:gd name="textAreaLeft" fmla="*/ 0 w 180720"/>
                <a:gd name="textAreaRight" fmla="*/ 181080 w 1807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67" name="Google Shape;1177;p44"/>
            <p:cNvSpPr/>
            <p:nvPr/>
          </p:nvSpPr>
          <p:spPr>
            <a:xfrm flipV="1">
              <a:off x="841680" y="22564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68" name="Google Shape;1178;p44"/>
            <p:cNvSpPr/>
            <p:nvPr/>
          </p:nvSpPr>
          <p:spPr>
            <a:xfrm flipV="1">
              <a:off x="1194840" y="225648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69" name="Google Shape;1179;p44"/>
            <p:cNvSpPr/>
            <p:nvPr/>
          </p:nvSpPr>
          <p:spPr>
            <a:xfrm flipV="1">
              <a:off x="1548720" y="22564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70" name="Google Shape;1180;p44"/>
            <p:cNvSpPr/>
            <p:nvPr/>
          </p:nvSpPr>
          <p:spPr>
            <a:xfrm flipV="1">
              <a:off x="1901880" y="22564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71" name="Google Shape;1181;p44"/>
            <p:cNvSpPr/>
            <p:nvPr/>
          </p:nvSpPr>
          <p:spPr>
            <a:xfrm flipV="1">
              <a:off x="662760" y="1972440"/>
              <a:ext cx="266040" cy="2710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71080"/>
                <a:gd name="textAreaBottom" fmla="*/ 271080 h 2710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72" name="Google Shape;1182;p44"/>
            <p:cNvSpPr/>
            <p:nvPr/>
          </p:nvSpPr>
          <p:spPr>
            <a:xfrm flipV="1">
              <a:off x="1015560" y="19404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73" name="Google Shape;1183;p44"/>
            <p:cNvSpPr/>
            <p:nvPr/>
          </p:nvSpPr>
          <p:spPr>
            <a:xfrm flipV="1">
              <a:off x="1368720" y="194040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74" name="Google Shape;1184;p44"/>
            <p:cNvSpPr/>
            <p:nvPr/>
          </p:nvSpPr>
          <p:spPr>
            <a:xfrm flipV="1">
              <a:off x="1722960" y="19404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75" name="Google Shape;1185;p44"/>
            <p:cNvSpPr/>
            <p:nvPr/>
          </p:nvSpPr>
          <p:spPr>
            <a:xfrm flipV="1">
              <a:off x="2076120" y="2125440"/>
              <a:ext cx="72360" cy="4536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360 h 45360"/>
                <a:gd name="textAreaBottom" fmla="*/ 46080 h 453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76" name="Google Shape;1186;p44"/>
            <p:cNvSpPr/>
            <p:nvPr/>
          </p:nvSpPr>
          <p:spPr>
            <a:xfrm flipV="1">
              <a:off x="1001880" y="1811880"/>
              <a:ext cx="106200" cy="6336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360 h 63360"/>
                <a:gd name="textAreaBottom" fmla="*/ 64080 h 633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77" name="Google Shape;1187;p44"/>
            <p:cNvSpPr/>
            <p:nvPr/>
          </p:nvSpPr>
          <p:spPr>
            <a:xfrm flipV="1">
              <a:off x="972000" y="1828080"/>
              <a:ext cx="5760" cy="11988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-360 h 119880"/>
                <a:gd name="textAreaBottom" fmla="*/ 119880 h 1198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78" name="Google Shape;1188;p44"/>
            <p:cNvSpPr/>
            <p:nvPr/>
          </p:nvSpPr>
          <p:spPr>
            <a:xfrm flipV="1">
              <a:off x="1194840" y="1711800"/>
              <a:ext cx="267120" cy="23652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-360 h 236520"/>
                <a:gd name="textAreaBottom" fmla="*/ 236520 h 2365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79" name="Google Shape;1189;p44"/>
            <p:cNvSpPr/>
            <p:nvPr/>
          </p:nvSpPr>
          <p:spPr>
            <a:xfrm flipV="1">
              <a:off x="1548720" y="1718640"/>
              <a:ext cx="266040" cy="229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9320"/>
                <a:gd name="textAreaBottom" fmla="*/ 229320 h 229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80" name="Google Shape;1190;p44"/>
            <p:cNvSpPr/>
            <p:nvPr/>
          </p:nvSpPr>
          <p:spPr>
            <a:xfrm flipV="1">
              <a:off x="1901880" y="1866600"/>
              <a:ext cx="11520" cy="864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981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170;p11"/>
          <p:cNvSpPr/>
          <p:nvPr/>
        </p:nvSpPr>
        <p:spPr>
          <a:xfrm rot="18184800" flipH="1">
            <a:off x="5360040" y="728640"/>
            <a:ext cx="4814280" cy="4095000"/>
          </a:xfrm>
          <a:custGeom>
            <a:avLst/>
            <a:gdLst>
              <a:gd name="textAreaLeft" fmla="*/ -360 w 4814280"/>
              <a:gd name="textAreaRight" fmla="*/ 4814280 w 4814280"/>
              <a:gd name="textAreaTop" fmla="*/ 0 h 4095000"/>
              <a:gd name="textAreaBottom" fmla="*/ 4095360 h 4095000"/>
            </a:gdLst>
            <a:ahLst/>
            <a:cxnLst/>
            <a:rect l="textAreaLeft" t="textAreaTop" r="textAreaRight" b="textAreaBottom"/>
            <a:pathLst>
              <a:path w="61178" h="5203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45" name="Google Shape;171;p11"/>
          <p:cNvSpPr/>
          <p:nvPr/>
        </p:nvSpPr>
        <p:spPr>
          <a:xfrm rot="5400000">
            <a:off x="-1253520" y="2378160"/>
            <a:ext cx="4906440" cy="31964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3196440"/>
              <a:gd name="textAreaBottom" fmla="*/ 3196800 h 319644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46" name="Google Shape;172;p11"/>
          <p:cNvGrpSpPr/>
          <p:nvPr/>
        </p:nvGrpSpPr>
        <p:grpSpPr>
          <a:xfrm>
            <a:off x="-135000" y="-547560"/>
            <a:ext cx="1696320" cy="1688760"/>
            <a:chOff x="-135000" y="-547560"/>
            <a:chExt cx="1696320" cy="1688760"/>
          </a:xfrm>
        </p:grpSpPr>
        <p:sp>
          <p:nvSpPr>
            <p:cNvPr id="47" name="Google Shape;173;p11"/>
            <p:cNvSpPr/>
            <p:nvPr/>
          </p:nvSpPr>
          <p:spPr>
            <a:xfrm flipV="1">
              <a:off x="-134640" y="-547200"/>
              <a:ext cx="1696320" cy="1688400"/>
            </a:xfrm>
            <a:custGeom>
              <a:avLst/>
              <a:gdLst>
                <a:gd name="textAreaLeft" fmla="*/ 0 w 1696320"/>
                <a:gd name="textAreaRight" fmla="*/ 1696680 w 1696320"/>
                <a:gd name="textAreaTop" fmla="*/ 360 h 1688400"/>
                <a:gd name="textAreaBottom" fmla="*/ 1689120 h 16884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8" name="Google Shape;174;p11"/>
            <p:cNvSpPr/>
            <p:nvPr/>
          </p:nvSpPr>
          <p:spPr>
            <a:xfrm flipV="1">
              <a:off x="218880" y="984600"/>
              <a:ext cx="8640" cy="648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360 h 6480"/>
                <a:gd name="textAreaBottom" fmla="*/ 7200 h 64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9" name="Google Shape;175;p11"/>
            <p:cNvSpPr/>
            <p:nvPr/>
          </p:nvSpPr>
          <p:spPr>
            <a:xfrm flipV="1">
              <a:off x="314280" y="910080"/>
              <a:ext cx="266040" cy="2242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4280"/>
                <a:gd name="textAreaBottom" fmla="*/ 224280 h 224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0" name="Google Shape;176;p11"/>
            <p:cNvSpPr/>
            <p:nvPr/>
          </p:nvSpPr>
          <p:spPr>
            <a:xfrm flipV="1">
              <a:off x="667440" y="910800"/>
              <a:ext cx="267120" cy="2304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230400"/>
                <a:gd name="textAreaBottom" fmla="*/ 231120 h 230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1" name="Google Shape;177;p11"/>
            <p:cNvSpPr/>
            <p:nvPr/>
          </p:nvSpPr>
          <p:spPr>
            <a:xfrm flipV="1">
              <a:off x="1021680" y="983880"/>
              <a:ext cx="101160" cy="5940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-360 h 59400"/>
                <a:gd name="textAreaBottom" fmla="*/ 59400 h 5940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2" name="Google Shape;178;p11"/>
            <p:cNvSpPr/>
            <p:nvPr/>
          </p:nvSpPr>
          <p:spPr>
            <a:xfrm flipV="1">
              <a:off x="1151640" y="910800"/>
              <a:ext cx="5760" cy="11304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360 h 113040"/>
                <a:gd name="textAreaBottom" fmla="*/ 113760 h 113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3" name="Google Shape;179;p11"/>
            <p:cNvSpPr/>
            <p:nvPr/>
          </p:nvSpPr>
          <p:spPr>
            <a:xfrm flipV="1">
              <a:off x="-78480" y="604440"/>
              <a:ext cx="1800" cy="36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360 h 3600"/>
                <a:gd name="textAreaBottom" fmla="*/ 4320 h 360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" bIns="1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4" name="Google Shape;180;p11"/>
            <p:cNvSpPr/>
            <p:nvPr/>
          </p:nvSpPr>
          <p:spPr>
            <a:xfrm flipV="1">
              <a:off x="51840" y="82872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1800"/>
                <a:gd name="textAreaBottom" fmla="*/ 180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5" name="Google Shape;181;p11"/>
            <p:cNvSpPr/>
            <p:nvPr/>
          </p:nvSpPr>
          <p:spPr>
            <a:xfrm flipV="1">
              <a:off x="-22320" y="678240"/>
              <a:ext cx="76320" cy="47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360 h 47520"/>
                <a:gd name="textAreaBottom" fmla="*/ 48240 h 475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760" bIns="23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6" name="Google Shape;182;p11"/>
            <p:cNvSpPr/>
            <p:nvPr/>
          </p:nvSpPr>
          <p:spPr>
            <a:xfrm flipV="1">
              <a:off x="140400" y="60372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7" name="Google Shape;183;p11"/>
            <p:cNvSpPr/>
            <p:nvPr/>
          </p:nvSpPr>
          <p:spPr>
            <a:xfrm flipV="1">
              <a:off x="493560" y="60552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8" name="Google Shape;184;p11"/>
            <p:cNvSpPr/>
            <p:nvPr/>
          </p:nvSpPr>
          <p:spPr>
            <a:xfrm flipV="1">
              <a:off x="847440" y="60552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9" name="Google Shape;185;p11"/>
            <p:cNvSpPr/>
            <p:nvPr/>
          </p:nvSpPr>
          <p:spPr>
            <a:xfrm flipV="1">
              <a:off x="1200600" y="605520"/>
              <a:ext cx="266040" cy="274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274320"/>
                <a:gd name="textAreaBottom" fmla="*/ 275040 h 274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0" name="Google Shape;186;p11"/>
            <p:cNvSpPr/>
            <p:nvPr/>
          </p:nvSpPr>
          <p:spPr>
            <a:xfrm flipV="1">
              <a:off x="-132120" y="365760"/>
              <a:ext cx="6480" cy="86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" name="Google Shape;187;p11"/>
            <p:cNvSpPr/>
            <p:nvPr/>
          </p:nvSpPr>
          <p:spPr>
            <a:xfrm flipV="1">
              <a:off x="-38160" y="29232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2" name="Google Shape;188;p11"/>
            <p:cNvSpPr/>
            <p:nvPr/>
          </p:nvSpPr>
          <p:spPr>
            <a:xfrm flipV="1">
              <a:off x="314280" y="29232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3" name="Google Shape;189;p11"/>
            <p:cNvSpPr/>
            <p:nvPr/>
          </p:nvSpPr>
          <p:spPr>
            <a:xfrm flipV="1">
              <a:off x="667440" y="29232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4" name="Google Shape;190;p11"/>
            <p:cNvSpPr/>
            <p:nvPr/>
          </p:nvSpPr>
          <p:spPr>
            <a:xfrm flipV="1">
              <a:off x="1021680" y="29160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5" name="Google Shape;191;p11"/>
            <p:cNvSpPr/>
            <p:nvPr/>
          </p:nvSpPr>
          <p:spPr>
            <a:xfrm flipV="1">
              <a:off x="1374480" y="291600"/>
              <a:ext cx="178560" cy="30492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6" name="Google Shape;192;p11"/>
            <p:cNvSpPr/>
            <p:nvPr/>
          </p:nvSpPr>
          <p:spPr>
            <a:xfrm flipV="1">
              <a:off x="-126720" y="-3240"/>
              <a:ext cx="180720" cy="303840"/>
            </a:xfrm>
            <a:custGeom>
              <a:avLst/>
              <a:gdLst>
                <a:gd name="textAreaLeft" fmla="*/ 0 w 180720"/>
                <a:gd name="textAreaRight" fmla="*/ 181080 w 1807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7" name="Google Shape;193;p11"/>
            <p:cNvSpPr/>
            <p:nvPr/>
          </p:nvSpPr>
          <p:spPr>
            <a:xfrm flipV="1">
              <a:off x="140400" y="-32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8" name="Google Shape;194;p11"/>
            <p:cNvSpPr/>
            <p:nvPr/>
          </p:nvSpPr>
          <p:spPr>
            <a:xfrm flipV="1">
              <a:off x="493560" y="-32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9" name="Google Shape;195;p11"/>
            <p:cNvSpPr/>
            <p:nvPr/>
          </p:nvSpPr>
          <p:spPr>
            <a:xfrm flipV="1">
              <a:off x="847440" y="-32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0" name="Google Shape;196;p11"/>
            <p:cNvSpPr/>
            <p:nvPr/>
          </p:nvSpPr>
          <p:spPr>
            <a:xfrm flipV="1">
              <a:off x="1200600" y="-32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1" name="Google Shape;197;p11"/>
            <p:cNvSpPr/>
            <p:nvPr/>
          </p:nvSpPr>
          <p:spPr>
            <a:xfrm flipV="1">
              <a:off x="-38160" y="-287280"/>
              <a:ext cx="266040" cy="2710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271080"/>
                <a:gd name="textAreaBottom" fmla="*/ 271800 h 2710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2" name="Google Shape;198;p11"/>
            <p:cNvSpPr/>
            <p:nvPr/>
          </p:nvSpPr>
          <p:spPr>
            <a:xfrm flipV="1">
              <a:off x="314280" y="-31932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3840"/>
                <a:gd name="textAreaBottom" fmla="*/ 30384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3" name="Google Shape;199;p11"/>
            <p:cNvSpPr/>
            <p:nvPr/>
          </p:nvSpPr>
          <p:spPr>
            <a:xfrm flipV="1">
              <a:off x="667440" y="-31932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-360 h 303840"/>
                <a:gd name="textAreaBottom" fmla="*/ 30384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4" name="Google Shape;200;p11"/>
            <p:cNvSpPr/>
            <p:nvPr/>
          </p:nvSpPr>
          <p:spPr>
            <a:xfrm flipV="1">
              <a:off x="1021680" y="-31932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3840"/>
                <a:gd name="textAreaBottom" fmla="*/ 30384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5" name="Google Shape;201;p11"/>
            <p:cNvSpPr/>
            <p:nvPr/>
          </p:nvSpPr>
          <p:spPr>
            <a:xfrm flipV="1">
              <a:off x="1374480" y="-134280"/>
              <a:ext cx="72360" cy="4536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-360 h 45360"/>
                <a:gd name="textAreaBottom" fmla="*/ 45360 h 453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6" name="Google Shape;202;p11"/>
            <p:cNvSpPr/>
            <p:nvPr/>
          </p:nvSpPr>
          <p:spPr>
            <a:xfrm flipV="1">
              <a:off x="300600" y="-447840"/>
              <a:ext cx="106200" cy="6336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-360 h 63360"/>
                <a:gd name="textAreaBottom" fmla="*/ 63360 h 633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7" name="Google Shape;203;p11"/>
            <p:cNvSpPr/>
            <p:nvPr/>
          </p:nvSpPr>
          <p:spPr>
            <a:xfrm flipV="1">
              <a:off x="270720" y="-431640"/>
              <a:ext cx="5760" cy="11988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360 h 119880"/>
                <a:gd name="textAreaBottom" fmla="*/ 120600 h 1198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8" name="Google Shape;204;p11"/>
            <p:cNvSpPr/>
            <p:nvPr/>
          </p:nvSpPr>
          <p:spPr>
            <a:xfrm flipV="1">
              <a:off x="493560" y="-547920"/>
              <a:ext cx="267120" cy="23652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236520"/>
                <a:gd name="textAreaBottom" fmla="*/ 237240 h 2365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9" name="Google Shape;205;p11"/>
            <p:cNvSpPr/>
            <p:nvPr/>
          </p:nvSpPr>
          <p:spPr>
            <a:xfrm flipV="1">
              <a:off x="847440" y="-541080"/>
              <a:ext cx="266040" cy="229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229320"/>
                <a:gd name="textAreaBottom" fmla="*/ 230040 h 229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0" name="Google Shape;206;p11"/>
            <p:cNvSpPr/>
            <p:nvPr/>
          </p:nvSpPr>
          <p:spPr>
            <a:xfrm flipV="1">
              <a:off x="1200600" y="-393120"/>
              <a:ext cx="11520" cy="864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-360 h 8640"/>
                <a:gd name="textAreaBottom" fmla="*/ 8640 h 864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81" name="Google Shape;207;p11"/>
          <p:cNvSpPr/>
          <p:nvPr/>
        </p:nvSpPr>
        <p:spPr>
          <a:xfrm>
            <a:off x="1661760" y="1441440"/>
            <a:ext cx="1434240" cy="1265040"/>
          </a:xfrm>
          <a:custGeom>
            <a:avLst/>
            <a:gdLst>
              <a:gd name="textAreaLeft" fmla="*/ 0 w 1434240"/>
              <a:gd name="textAreaRight" fmla="*/ 1434600 w 1434240"/>
              <a:gd name="textAreaTop" fmla="*/ 0 h 1265040"/>
              <a:gd name="textAreaBottom" fmla="*/ 1265400 h 126504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967120" y="1441440"/>
            <a:ext cx="5142600" cy="178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12000" b="1" u="none" strike="noStrike">
                <a:solidFill>
                  <a:schemeClr val="lt2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1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2967120" y="3236760"/>
            <a:ext cx="5142600" cy="443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218;p50"/>
          <p:cNvSpPr/>
          <p:nvPr/>
        </p:nvSpPr>
        <p:spPr>
          <a:xfrm rot="16200000" flipH="1">
            <a:off x="5697720" y="631080"/>
            <a:ext cx="4913280" cy="3022560"/>
          </a:xfrm>
          <a:custGeom>
            <a:avLst/>
            <a:gdLst>
              <a:gd name="textAreaLeft" fmla="*/ 360 w 4913280"/>
              <a:gd name="textAreaRight" fmla="*/ 4914000 w 4913280"/>
              <a:gd name="textAreaTop" fmla="*/ 0 h 3022560"/>
              <a:gd name="textAreaBottom" fmla="*/ 3022920 h 302256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003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1004" name="Google Shape;1220;p50"/>
          <p:cNvGrpSpPr/>
          <p:nvPr/>
        </p:nvGrpSpPr>
        <p:grpSpPr>
          <a:xfrm>
            <a:off x="-776160" y="2014920"/>
            <a:ext cx="2087280" cy="2077920"/>
            <a:chOff x="-776160" y="2014920"/>
            <a:chExt cx="2087280" cy="2077920"/>
          </a:xfrm>
        </p:grpSpPr>
        <p:sp>
          <p:nvSpPr>
            <p:cNvPr id="1005" name="Google Shape;1221;p50"/>
            <p:cNvSpPr/>
            <p:nvPr/>
          </p:nvSpPr>
          <p:spPr>
            <a:xfrm flipV="1">
              <a:off x="-775800" y="2014560"/>
              <a:ext cx="2087280" cy="2077560"/>
            </a:xfrm>
            <a:custGeom>
              <a:avLst/>
              <a:gdLst>
                <a:gd name="textAreaLeft" fmla="*/ 0 w 2087280"/>
                <a:gd name="textAreaRight" fmla="*/ 2087640 w 2087280"/>
                <a:gd name="textAreaTop" fmla="*/ -360 h 2077560"/>
                <a:gd name="textAreaBottom" fmla="*/ 2077560 h 207756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06" name="Google Shape;1222;p50"/>
            <p:cNvSpPr/>
            <p:nvPr/>
          </p:nvSpPr>
          <p:spPr>
            <a:xfrm flipV="1">
              <a:off x="-340560" y="3898800"/>
              <a:ext cx="10800" cy="8280"/>
            </a:xfrm>
            <a:custGeom>
              <a:avLst/>
              <a:gdLst>
                <a:gd name="textAreaLeft" fmla="*/ 0 w 10800"/>
                <a:gd name="textAreaRight" fmla="*/ 11160 w 10800"/>
                <a:gd name="textAreaTop" fmla="*/ -360 h 8280"/>
                <a:gd name="textAreaBottom" fmla="*/ 8280 h 82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07" name="Google Shape;1223;p50"/>
            <p:cNvSpPr/>
            <p:nvPr/>
          </p:nvSpPr>
          <p:spPr>
            <a:xfrm flipV="1">
              <a:off x="-223200" y="3808440"/>
              <a:ext cx="327600" cy="276120"/>
            </a:xfrm>
            <a:custGeom>
              <a:avLst/>
              <a:gdLst>
                <a:gd name="textAreaLeft" fmla="*/ 0 w 327600"/>
                <a:gd name="textAreaRight" fmla="*/ 327960 w 327600"/>
                <a:gd name="textAreaTop" fmla="*/ -360 h 276120"/>
                <a:gd name="textAreaBottom" fmla="*/ 276120 h 27612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08" name="Google Shape;1224;p50"/>
            <p:cNvSpPr/>
            <p:nvPr/>
          </p:nvSpPr>
          <p:spPr>
            <a:xfrm flipV="1">
              <a:off x="211320" y="3809160"/>
              <a:ext cx="329040" cy="283680"/>
            </a:xfrm>
            <a:custGeom>
              <a:avLst/>
              <a:gdLst>
                <a:gd name="textAreaLeft" fmla="*/ 0 w 329040"/>
                <a:gd name="textAreaRight" fmla="*/ 329400 w 329040"/>
                <a:gd name="textAreaTop" fmla="*/ 360 h 283680"/>
                <a:gd name="textAreaBottom" fmla="*/ 284400 h 28368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09" name="Google Shape;1225;p50"/>
            <p:cNvSpPr/>
            <p:nvPr/>
          </p:nvSpPr>
          <p:spPr>
            <a:xfrm flipV="1">
              <a:off x="646920" y="3898800"/>
              <a:ext cx="124560" cy="73080"/>
            </a:xfrm>
            <a:custGeom>
              <a:avLst/>
              <a:gdLst>
                <a:gd name="textAreaLeft" fmla="*/ 0 w 124560"/>
                <a:gd name="textAreaRight" fmla="*/ 124920 w 124560"/>
                <a:gd name="textAreaTop" fmla="*/ -360 h 73080"/>
                <a:gd name="textAreaBottom" fmla="*/ 73080 h 7308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720" bIns="36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10" name="Google Shape;1226;p50"/>
            <p:cNvSpPr/>
            <p:nvPr/>
          </p:nvSpPr>
          <p:spPr>
            <a:xfrm flipV="1">
              <a:off x="807480" y="3808440"/>
              <a:ext cx="7200" cy="139320"/>
            </a:xfrm>
            <a:custGeom>
              <a:avLst/>
              <a:gdLst>
                <a:gd name="textAreaLeft" fmla="*/ 0 w 7200"/>
                <a:gd name="textAreaRight" fmla="*/ 7560 w 7200"/>
                <a:gd name="textAreaTop" fmla="*/ -360 h 139320"/>
                <a:gd name="textAreaBottom" fmla="*/ 139320 h 13932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9840" bIns="69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11" name="Google Shape;1227;p50"/>
            <p:cNvSpPr/>
            <p:nvPr/>
          </p:nvSpPr>
          <p:spPr>
            <a:xfrm flipV="1">
              <a:off x="-706320" y="3431520"/>
              <a:ext cx="2160" cy="4680"/>
            </a:xfrm>
            <a:custGeom>
              <a:avLst/>
              <a:gdLst>
                <a:gd name="textAreaLeft" fmla="*/ 0 w 2160"/>
                <a:gd name="textAreaRight" fmla="*/ 2520 w 2160"/>
                <a:gd name="textAreaTop" fmla="*/ -360 h 4680"/>
                <a:gd name="textAreaBottom" fmla="*/ 4680 h 468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" bIns="2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12" name="Google Shape;1228;p50"/>
            <p:cNvSpPr/>
            <p:nvPr/>
          </p:nvSpPr>
          <p:spPr>
            <a:xfrm flipV="1">
              <a:off x="-546120" y="3708720"/>
              <a:ext cx="2160" cy="2160"/>
            </a:xfrm>
            <a:custGeom>
              <a:avLst/>
              <a:gdLst>
                <a:gd name="textAreaLeft" fmla="*/ 0 w 2160"/>
                <a:gd name="textAreaRight" fmla="*/ 2520 w 2160"/>
                <a:gd name="textAreaTop" fmla="*/ 360 h 2160"/>
                <a:gd name="textAreaBottom" fmla="*/ 2880 h 216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13" name="Google Shape;1229;p50"/>
            <p:cNvSpPr/>
            <p:nvPr/>
          </p:nvSpPr>
          <p:spPr>
            <a:xfrm flipV="1">
              <a:off x="-637920" y="3522600"/>
              <a:ext cx="93960" cy="58320"/>
            </a:xfrm>
            <a:custGeom>
              <a:avLst/>
              <a:gdLst>
                <a:gd name="textAreaLeft" fmla="*/ 0 w 93960"/>
                <a:gd name="textAreaRight" fmla="*/ 94320 w 93960"/>
                <a:gd name="textAreaTop" fmla="*/ 360 h 58320"/>
                <a:gd name="textAreaBottom" fmla="*/ 59040 h 583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160" bIns="29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14" name="Google Shape;1230;p50"/>
            <p:cNvSpPr/>
            <p:nvPr/>
          </p:nvSpPr>
          <p:spPr>
            <a:xfrm flipV="1">
              <a:off x="-437040" y="3431520"/>
              <a:ext cx="327600" cy="375480"/>
            </a:xfrm>
            <a:custGeom>
              <a:avLst/>
              <a:gdLst>
                <a:gd name="textAreaLeft" fmla="*/ 0 w 327600"/>
                <a:gd name="textAreaRight" fmla="*/ 327960 w 327600"/>
                <a:gd name="textAreaTop" fmla="*/ -360 h 375480"/>
                <a:gd name="textAreaBottom" fmla="*/ 375480 h 37548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15" name="Google Shape;1231;p50"/>
            <p:cNvSpPr/>
            <p:nvPr/>
          </p:nvSpPr>
          <p:spPr>
            <a:xfrm flipV="1">
              <a:off x="-2520" y="3432600"/>
              <a:ext cx="329040" cy="374040"/>
            </a:xfrm>
            <a:custGeom>
              <a:avLst/>
              <a:gdLst>
                <a:gd name="textAreaLeft" fmla="*/ 0 w 329040"/>
                <a:gd name="textAreaRight" fmla="*/ 329400 w 329040"/>
                <a:gd name="textAreaTop" fmla="*/ -360 h 374040"/>
                <a:gd name="textAreaBottom" fmla="*/ 374040 h 3740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16" name="Google Shape;1232;p50"/>
            <p:cNvSpPr/>
            <p:nvPr/>
          </p:nvSpPr>
          <p:spPr>
            <a:xfrm flipV="1">
              <a:off x="432720" y="3432600"/>
              <a:ext cx="327600" cy="374040"/>
            </a:xfrm>
            <a:custGeom>
              <a:avLst/>
              <a:gdLst>
                <a:gd name="textAreaLeft" fmla="*/ 0 w 327600"/>
                <a:gd name="textAreaRight" fmla="*/ 327960 w 327600"/>
                <a:gd name="textAreaTop" fmla="*/ -360 h 374040"/>
                <a:gd name="textAreaBottom" fmla="*/ 374040 h 3740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17" name="Google Shape;1233;p50"/>
            <p:cNvSpPr/>
            <p:nvPr/>
          </p:nvSpPr>
          <p:spPr>
            <a:xfrm flipV="1">
              <a:off x="867240" y="3432600"/>
              <a:ext cx="327600" cy="337320"/>
            </a:xfrm>
            <a:custGeom>
              <a:avLst/>
              <a:gdLst>
                <a:gd name="textAreaLeft" fmla="*/ 0 w 327600"/>
                <a:gd name="textAreaRight" fmla="*/ 327960 w 327600"/>
                <a:gd name="textAreaTop" fmla="*/ -360 h 337320"/>
                <a:gd name="textAreaBottom" fmla="*/ 337320 h 337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18" name="Google Shape;1234;p50"/>
            <p:cNvSpPr/>
            <p:nvPr/>
          </p:nvSpPr>
          <p:spPr>
            <a:xfrm flipV="1">
              <a:off x="-772560" y="3138480"/>
              <a:ext cx="8280" cy="10800"/>
            </a:xfrm>
            <a:custGeom>
              <a:avLst/>
              <a:gdLst>
                <a:gd name="textAreaLeft" fmla="*/ 0 w 8280"/>
                <a:gd name="textAreaRight" fmla="*/ 8640 w 8280"/>
                <a:gd name="textAreaTop" fmla="*/ 360 h 10800"/>
                <a:gd name="textAreaBottom" fmla="*/ 11520 h 1080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400" bIns="5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19" name="Google Shape;1235;p50"/>
            <p:cNvSpPr/>
            <p:nvPr/>
          </p:nvSpPr>
          <p:spPr>
            <a:xfrm flipV="1">
              <a:off x="-657360" y="3047040"/>
              <a:ext cx="327600" cy="374040"/>
            </a:xfrm>
            <a:custGeom>
              <a:avLst/>
              <a:gdLst>
                <a:gd name="textAreaLeft" fmla="*/ 0 w 327600"/>
                <a:gd name="textAreaRight" fmla="*/ 327960 w 327600"/>
                <a:gd name="textAreaTop" fmla="*/ -360 h 374040"/>
                <a:gd name="textAreaBottom" fmla="*/ 374040 h 3740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20" name="Google Shape;1236;p50"/>
            <p:cNvSpPr/>
            <p:nvPr/>
          </p:nvSpPr>
          <p:spPr>
            <a:xfrm flipV="1">
              <a:off x="-222840" y="3047040"/>
              <a:ext cx="327600" cy="374040"/>
            </a:xfrm>
            <a:custGeom>
              <a:avLst/>
              <a:gdLst>
                <a:gd name="textAreaLeft" fmla="*/ 0 w 327600"/>
                <a:gd name="textAreaRight" fmla="*/ 327960 w 327600"/>
                <a:gd name="textAreaTop" fmla="*/ -360 h 374040"/>
                <a:gd name="textAreaBottom" fmla="*/ 374040 h 3740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21" name="Google Shape;1237;p50"/>
            <p:cNvSpPr/>
            <p:nvPr/>
          </p:nvSpPr>
          <p:spPr>
            <a:xfrm flipV="1">
              <a:off x="211320" y="3047040"/>
              <a:ext cx="329040" cy="374040"/>
            </a:xfrm>
            <a:custGeom>
              <a:avLst/>
              <a:gdLst>
                <a:gd name="textAreaLeft" fmla="*/ 0 w 329040"/>
                <a:gd name="textAreaRight" fmla="*/ 329400 w 329040"/>
                <a:gd name="textAreaTop" fmla="*/ -360 h 374040"/>
                <a:gd name="textAreaBottom" fmla="*/ 374040 h 3740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22" name="Google Shape;1238;p50"/>
            <p:cNvSpPr/>
            <p:nvPr/>
          </p:nvSpPr>
          <p:spPr>
            <a:xfrm flipV="1">
              <a:off x="646920" y="3047040"/>
              <a:ext cx="327600" cy="375480"/>
            </a:xfrm>
            <a:custGeom>
              <a:avLst/>
              <a:gdLst>
                <a:gd name="textAreaLeft" fmla="*/ 0 w 327600"/>
                <a:gd name="textAreaRight" fmla="*/ 327960 w 327600"/>
                <a:gd name="textAreaTop" fmla="*/ -360 h 375480"/>
                <a:gd name="textAreaBottom" fmla="*/ 375480 h 37548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23" name="Google Shape;1239;p50"/>
            <p:cNvSpPr/>
            <p:nvPr/>
          </p:nvSpPr>
          <p:spPr>
            <a:xfrm flipV="1">
              <a:off x="1081440" y="3047040"/>
              <a:ext cx="219960" cy="375480"/>
            </a:xfrm>
            <a:custGeom>
              <a:avLst/>
              <a:gdLst>
                <a:gd name="textAreaLeft" fmla="*/ 0 w 219960"/>
                <a:gd name="textAreaRight" fmla="*/ 220320 w 219960"/>
                <a:gd name="textAreaTop" fmla="*/ -360 h 375480"/>
                <a:gd name="textAreaBottom" fmla="*/ 375480 h 37548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24" name="Google Shape;1240;p50"/>
            <p:cNvSpPr/>
            <p:nvPr/>
          </p:nvSpPr>
          <p:spPr>
            <a:xfrm flipV="1">
              <a:off x="-766440" y="2683800"/>
              <a:ext cx="222480" cy="374040"/>
            </a:xfrm>
            <a:custGeom>
              <a:avLst/>
              <a:gdLst>
                <a:gd name="textAreaLeft" fmla="*/ 0 w 222480"/>
                <a:gd name="textAreaRight" fmla="*/ 222840 w 222480"/>
                <a:gd name="textAreaTop" fmla="*/ -360 h 374040"/>
                <a:gd name="textAreaBottom" fmla="*/ 374040 h 3740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25" name="Google Shape;1241;p50"/>
            <p:cNvSpPr/>
            <p:nvPr/>
          </p:nvSpPr>
          <p:spPr>
            <a:xfrm flipV="1">
              <a:off x="-437040" y="2683800"/>
              <a:ext cx="327600" cy="374040"/>
            </a:xfrm>
            <a:custGeom>
              <a:avLst/>
              <a:gdLst>
                <a:gd name="textAreaLeft" fmla="*/ 0 w 327600"/>
                <a:gd name="textAreaRight" fmla="*/ 327960 w 327600"/>
                <a:gd name="textAreaTop" fmla="*/ -360 h 374040"/>
                <a:gd name="textAreaBottom" fmla="*/ 374040 h 3740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26" name="Google Shape;1242;p50"/>
            <p:cNvSpPr/>
            <p:nvPr/>
          </p:nvSpPr>
          <p:spPr>
            <a:xfrm flipV="1">
              <a:off x="-2520" y="2683800"/>
              <a:ext cx="329040" cy="374040"/>
            </a:xfrm>
            <a:custGeom>
              <a:avLst/>
              <a:gdLst>
                <a:gd name="textAreaLeft" fmla="*/ 0 w 329040"/>
                <a:gd name="textAreaRight" fmla="*/ 329400 w 329040"/>
                <a:gd name="textAreaTop" fmla="*/ -360 h 374040"/>
                <a:gd name="textAreaBottom" fmla="*/ 374040 h 3740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27" name="Google Shape;1243;p50"/>
            <p:cNvSpPr/>
            <p:nvPr/>
          </p:nvSpPr>
          <p:spPr>
            <a:xfrm flipV="1">
              <a:off x="432720" y="2683800"/>
              <a:ext cx="327600" cy="374040"/>
            </a:xfrm>
            <a:custGeom>
              <a:avLst/>
              <a:gdLst>
                <a:gd name="textAreaLeft" fmla="*/ 0 w 327600"/>
                <a:gd name="textAreaRight" fmla="*/ 327960 w 327600"/>
                <a:gd name="textAreaTop" fmla="*/ -360 h 374040"/>
                <a:gd name="textAreaBottom" fmla="*/ 374040 h 3740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28" name="Google Shape;1244;p50"/>
            <p:cNvSpPr/>
            <p:nvPr/>
          </p:nvSpPr>
          <p:spPr>
            <a:xfrm flipV="1">
              <a:off x="867240" y="2683800"/>
              <a:ext cx="327600" cy="374040"/>
            </a:xfrm>
            <a:custGeom>
              <a:avLst/>
              <a:gdLst>
                <a:gd name="textAreaLeft" fmla="*/ 0 w 327600"/>
                <a:gd name="textAreaRight" fmla="*/ 327960 w 327600"/>
                <a:gd name="textAreaTop" fmla="*/ -360 h 374040"/>
                <a:gd name="textAreaBottom" fmla="*/ 374040 h 3740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29" name="Google Shape;1245;p50"/>
            <p:cNvSpPr/>
            <p:nvPr/>
          </p:nvSpPr>
          <p:spPr>
            <a:xfrm flipV="1">
              <a:off x="-657360" y="2334960"/>
              <a:ext cx="327600" cy="333720"/>
            </a:xfrm>
            <a:custGeom>
              <a:avLst/>
              <a:gdLst>
                <a:gd name="textAreaLeft" fmla="*/ 0 w 327600"/>
                <a:gd name="textAreaRight" fmla="*/ 327960 w 327600"/>
                <a:gd name="textAreaTop" fmla="*/ -360 h 333720"/>
                <a:gd name="textAreaBottom" fmla="*/ 333720 h 33372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30" name="Google Shape;1246;p50"/>
            <p:cNvSpPr/>
            <p:nvPr/>
          </p:nvSpPr>
          <p:spPr>
            <a:xfrm flipV="1">
              <a:off x="-222840" y="2294640"/>
              <a:ext cx="327600" cy="374040"/>
            </a:xfrm>
            <a:custGeom>
              <a:avLst/>
              <a:gdLst>
                <a:gd name="textAreaLeft" fmla="*/ 0 w 327600"/>
                <a:gd name="textAreaRight" fmla="*/ 327960 w 327600"/>
                <a:gd name="textAreaTop" fmla="*/ -360 h 374040"/>
                <a:gd name="textAreaBottom" fmla="*/ 374040 h 3740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31" name="Google Shape;1247;p50"/>
            <p:cNvSpPr/>
            <p:nvPr/>
          </p:nvSpPr>
          <p:spPr>
            <a:xfrm flipV="1">
              <a:off x="211320" y="2294640"/>
              <a:ext cx="329040" cy="374040"/>
            </a:xfrm>
            <a:custGeom>
              <a:avLst/>
              <a:gdLst>
                <a:gd name="textAreaLeft" fmla="*/ 0 w 329040"/>
                <a:gd name="textAreaRight" fmla="*/ 329400 w 329040"/>
                <a:gd name="textAreaTop" fmla="*/ -360 h 374040"/>
                <a:gd name="textAreaBottom" fmla="*/ 374040 h 3740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32" name="Google Shape;1248;p50"/>
            <p:cNvSpPr/>
            <p:nvPr/>
          </p:nvSpPr>
          <p:spPr>
            <a:xfrm flipV="1">
              <a:off x="646920" y="2294640"/>
              <a:ext cx="327600" cy="374040"/>
            </a:xfrm>
            <a:custGeom>
              <a:avLst/>
              <a:gdLst>
                <a:gd name="textAreaLeft" fmla="*/ 0 w 327600"/>
                <a:gd name="textAreaRight" fmla="*/ 327960 w 327600"/>
                <a:gd name="textAreaTop" fmla="*/ -360 h 374040"/>
                <a:gd name="textAreaBottom" fmla="*/ 374040 h 3740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33" name="Google Shape;1249;p50"/>
            <p:cNvSpPr/>
            <p:nvPr/>
          </p:nvSpPr>
          <p:spPr>
            <a:xfrm flipV="1">
              <a:off x="1081440" y="2522160"/>
              <a:ext cx="88920" cy="55800"/>
            </a:xfrm>
            <a:custGeom>
              <a:avLst/>
              <a:gdLst>
                <a:gd name="textAreaLeft" fmla="*/ 0 w 88920"/>
                <a:gd name="textAreaRight" fmla="*/ 89280 w 88920"/>
                <a:gd name="textAreaTop" fmla="*/ -360 h 55800"/>
                <a:gd name="textAreaBottom" fmla="*/ 55800 h 5580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080" bIns="28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34" name="Google Shape;1250;p50"/>
            <p:cNvSpPr/>
            <p:nvPr/>
          </p:nvSpPr>
          <p:spPr>
            <a:xfrm flipV="1">
              <a:off x="-240120" y="2136600"/>
              <a:ext cx="130680" cy="78120"/>
            </a:xfrm>
            <a:custGeom>
              <a:avLst/>
              <a:gdLst>
                <a:gd name="textAreaLeft" fmla="*/ 0 w 130680"/>
                <a:gd name="textAreaRight" fmla="*/ 131040 w 130680"/>
                <a:gd name="textAreaTop" fmla="*/ -360 h 78120"/>
                <a:gd name="textAreaBottom" fmla="*/ 78120 h 7812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35" name="Google Shape;1251;p50"/>
            <p:cNvSpPr/>
            <p:nvPr/>
          </p:nvSpPr>
          <p:spPr>
            <a:xfrm flipV="1">
              <a:off x="-276840" y="2158200"/>
              <a:ext cx="7200" cy="147600"/>
            </a:xfrm>
            <a:custGeom>
              <a:avLst/>
              <a:gdLst>
                <a:gd name="textAreaLeft" fmla="*/ 0 w 7200"/>
                <a:gd name="textAreaRight" fmla="*/ 7560 w 7200"/>
                <a:gd name="textAreaTop" fmla="*/ 360 h 147600"/>
                <a:gd name="textAreaBottom" fmla="*/ 148320 h 14760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3800" bIns="73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36" name="Google Shape;1252;p50"/>
            <p:cNvSpPr/>
            <p:nvPr/>
          </p:nvSpPr>
          <p:spPr>
            <a:xfrm flipV="1">
              <a:off x="-2520" y="2014920"/>
              <a:ext cx="329040" cy="290880"/>
            </a:xfrm>
            <a:custGeom>
              <a:avLst/>
              <a:gdLst>
                <a:gd name="textAreaLeft" fmla="*/ 0 w 329040"/>
                <a:gd name="textAreaRight" fmla="*/ 329400 w 329040"/>
                <a:gd name="textAreaTop" fmla="*/ 360 h 290880"/>
                <a:gd name="textAreaBottom" fmla="*/ 291600 h 29088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37" name="Google Shape;1253;p50"/>
            <p:cNvSpPr/>
            <p:nvPr/>
          </p:nvSpPr>
          <p:spPr>
            <a:xfrm flipV="1">
              <a:off x="432720" y="2023560"/>
              <a:ext cx="327600" cy="282240"/>
            </a:xfrm>
            <a:custGeom>
              <a:avLst/>
              <a:gdLst>
                <a:gd name="textAreaLeft" fmla="*/ 0 w 327600"/>
                <a:gd name="textAreaRight" fmla="*/ 327960 w 327600"/>
                <a:gd name="textAreaTop" fmla="*/ 360 h 282240"/>
                <a:gd name="textAreaBottom" fmla="*/ 282960 h 28224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38" name="Google Shape;1254;p50"/>
            <p:cNvSpPr/>
            <p:nvPr/>
          </p:nvSpPr>
          <p:spPr>
            <a:xfrm flipV="1">
              <a:off x="867240" y="2204640"/>
              <a:ext cx="14400" cy="10800"/>
            </a:xfrm>
            <a:custGeom>
              <a:avLst/>
              <a:gdLst>
                <a:gd name="textAreaLeft" fmla="*/ 0 w 14400"/>
                <a:gd name="textAreaRight" fmla="*/ 14760 w 14400"/>
                <a:gd name="textAreaTop" fmla="*/ 360 h 10800"/>
                <a:gd name="textAreaBottom" fmla="*/ 11520 h 1080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400" bIns="5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278;p57"/>
          <p:cNvSpPr/>
          <p:nvPr/>
        </p:nvSpPr>
        <p:spPr>
          <a:xfrm rot="19412400">
            <a:off x="6996960" y="2824200"/>
            <a:ext cx="1938600" cy="3305160"/>
          </a:xfrm>
          <a:custGeom>
            <a:avLst/>
            <a:gdLst>
              <a:gd name="textAreaLeft" fmla="*/ 0 w 1938600"/>
              <a:gd name="textAreaRight" fmla="*/ 1938960 w 1938600"/>
              <a:gd name="textAreaTop" fmla="*/ 0 h 3305160"/>
              <a:gd name="textAreaBottom" fmla="*/ 3305520 h 330516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1059" name="Google Shape;1279;p57"/>
          <p:cNvSpPr/>
          <p:nvPr/>
        </p:nvSpPr>
        <p:spPr>
          <a:xfrm rot="1855800">
            <a:off x="2522880" y="193680"/>
            <a:ext cx="4978800" cy="4104000"/>
          </a:xfrm>
          <a:custGeom>
            <a:avLst/>
            <a:gdLst>
              <a:gd name="textAreaLeft" fmla="*/ 0 w 4978800"/>
              <a:gd name="textAreaRight" fmla="*/ 4979160 w 4978800"/>
              <a:gd name="textAreaTop" fmla="*/ 0 h 4104000"/>
              <a:gd name="textAreaBottom" fmla="*/ 4104360 h 4104000"/>
            </a:gdLst>
            <a:ahLst/>
            <a:cxnLst/>
            <a:rect l="textAreaLeft" t="textAreaTop" r="textAreaRight" b="textAreaBottom"/>
            <a:pathLst>
              <a:path w="59243" h="48836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060" name="Google Shape;1280;p57"/>
          <p:cNvSpPr/>
          <p:nvPr/>
        </p:nvSpPr>
        <p:spPr>
          <a:xfrm rot="10800000" flipH="1">
            <a:off x="241920" y="2889000"/>
            <a:ext cx="1774440" cy="17744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061" name="Google Shape;1281;p57"/>
          <p:cNvGrpSpPr/>
          <p:nvPr/>
        </p:nvGrpSpPr>
        <p:grpSpPr>
          <a:xfrm>
            <a:off x="955440" y="2266560"/>
            <a:ext cx="1696320" cy="1688760"/>
            <a:chOff x="955440" y="2266560"/>
            <a:chExt cx="1696320" cy="1688760"/>
          </a:xfrm>
        </p:grpSpPr>
        <p:sp>
          <p:nvSpPr>
            <p:cNvPr id="1062" name="Google Shape;1282;p57"/>
            <p:cNvSpPr/>
            <p:nvPr/>
          </p:nvSpPr>
          <p:spPr>
            <a:xfrm flipV="1">
              <a:off x="955440" y="2266920"/>
              <a:ext cx="1696320" cy="1688400"/>
            </a:xfrm>
            <a:custGeom>
              <a:avLst/>
              <a:gdLst>
                <a:gd name="textAreaLeft" fmla="*/ 0 w 1696320"/>
                <a:gd name="textAreaRight" fmla="*/ 1696680 w 1696320"/>
                <a:gd name="textAreaTop" fmla="*/ 360 h 1688400"/>
                <a:gd name="textAreaBottom" fmla="*/ 1689120 h 16884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3" name="Google Shape;1283;p57"/>
            <p:cNvSpPr/>
            <p:nvPr/>
          </p:nvSpPr>
          <p:spPr>
            <a:xfrm flipV="1">
              <a:off x="1309680" y="3798360"/>
              <a:ext cx="8640" cy="648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360 h 6480"/>
                <a:gd name="textAreaBottom" fmla="*/ 7200 h 64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4" name="Google Shape;1284;p57"/>
            <p:cNvSpPr/>
            <p:nvPr/>
          </p:nvSpPr>
          <p:spPr>
            <a:xfrm flipV="1">
              <a:off x="1405080" y="3724200"/>
              <a:ext cx="266040" cy="2242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4280"/>
                <a:gd name="textAreaBottom" fmla="*/ 224280 h 224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5" name="Google Shape;1285;p57"/>
            <p:cNvSpPr/>
            <p:nvPr/>
          </p:nvSpPr>
          <p:spPr>
            <a:xfrm flipV="1">
              <a:off x="1758240" y="3724920"/>
              <a:ext cx="267120" cy="2304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230400"/>
                <a:gd name="textAreaBottom" fmla="*/ 231120 h 230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6" name="Google Shape;1286;p57"/>
            <p:cNvSpPr/>
            <p:nvPr/>
          </p:nvSpPr>
          <p:spPr>
            <a:xfrm flipV="1">
              <a:off x="2112120" y="3797640"/>
              <a:ext cx="101160" cy="5940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-360 h 59400"/>
                <a:gd name="textAreaBottom" fmla="*/ 59400 h 5940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7" name="Google Shape;1287;p57"/>
            <p:cNvSpPr/>
            <p:nvPr/>
          </p:nvSpPr>
          <p:spPr>
            <a:xfrm flipV="1">
              <a:off x="2242440" y="3724920"/>
              <a:ext cx="5760" cy="11304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360 h 113040"/>
                <a:gd name="textAreaBottom" fmla="*/ 113760 h 113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8" name="Google Shape;1288;p57"/>
            <p:cNvSpPr/>
            <p:nvPr/>
          </p:nvSpPr>
          <p:spPr>
            <a:xfrm flipV="1">
              <a:off x="1012320" y="3418560"/>
              <a:ext cx="1800" cy="36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360 h 3600"/>
                <a:gd name="textAreaBottom" fmla="*/ 4320 h 360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" bIns="1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9" name="Google Shape;1289;p57"/>
            <p:cNvSpPr/>
            <p:nvPr/>
          </p:nvSpPr>
          <p:spPr>
            <a:xfrm flipV="1">
              <a:off x="1142640" y="364248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1800"/>
                <a:gd name="textAreaBottom" fmla="*/ 180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0" name="Google Shape;1290;p57"/>
            <p:cNvSpPr/>
            <p:nvPr/>
          </p:nvSpPr>
          <p:spPr>
            <a:xfrm flipV="1">
              <a:off x="1067760" y="3492000"/>
              <a:ext cx="76320" cy="47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360 h 47520"/>
                <a:gd name="textAreaBottom" fmla="*/ 48240 h 475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760" bIns="23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1" name="Google Shape;1291;p57"/>
            <p:cNvSpPr/>
            <p:nvPr/>
          </p:nvSpPr>
          <p:spPr>
            <a:xfrm flipV="1">
              <a:off x="1230840" y="341784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2" name="Google Shape;1292;p57"/>
            <p:cNvSpPr/>
            <p:nvPr/>
          </p:nvSpPr>
          <p:spPr>
            <a:xfrm flipV="1">
              <a:off x="1584000" y="34196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3" name="Google Shape;1293;p57"/>
            <p:cNvSpPr/>
            <p:nvPr/>
          </p:nvSpPr>
          <p:spPr>
            <a:xfrm flipV="1">
              <a:off x="1938240" y="34196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4" name="Google Shape;1294;p57"/>
            <p:cNvSpPr/>
            <p:nvPr/>
          </p:nvSpPr>
          <p:spPr>
            <a:xfrm flipV="1">
              <a:off x="2291400" y="3419640"/>
              <a:ext cx="266040" cy="274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274320"/>
                <a:gd name="textAreaBottom" fmla="*/ 275040 h 274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5" name="Google Shape;1295;p57"/>
            <p:cNvSpPr/>
            <p:nvPr/>
          </p:nvSpPr>
          <p:spPr>
            <a:xfrm flipV="1">
              <a:off x="958320" y="3179880"/>
              <a:ext cx="6480" cy="86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6" name="Google Shape;1296;p57"/>
            <p:cNvSpPr/>
            <p:nvPr/>
          </p:nvSpPr>
          <p:spPr>
            <a:xfrm flipV="1">
              <a:off x="1051920" y="31064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7" name="Google Shape;1297;p57"/>
            <p:cNvSpPr/>
            <p:nvPr/>
          </p:nvSpPr>
          <p:spPr>
            <a:xfrm flipV="1">
              <a:off x="1405080" y="31064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8" name="Google Shape;1298;p57"/>
            <p:cNvSpPr/>
            <p:nvPr/>
          </p:nvSpPr>
          <p:spPr>
            <a:xfrm flipV="1">
              <a:off x="1758240" y="31064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9" name="Google Shape;1299;p57"/>
            <p:cNvSpPr/>
            <p:nvPr/>
          </p:nvSpPr>
          <p:spPr>
            <a:xfrm flipV="1">
              <a:off x="2112120" y="310572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0" name="Google Shape;1300;p57"/>
            <p:cNvSpPr/>
            <p:nvPr/>
          </p:nvSpPr>
          <p:spPr>
            <a:xfrm flipV="1">
              <a:off x="2465280" y="3105720"/>
              <a:ext cx="178560" cy="30492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1" name="Google Shape;1301;p57"/>
            <p:cNvSpPr/>
            <p:nvPr/>
          </p:nvSpPr>
          <p:spPr>
            <a:xfrm flipV="1">
              <a:off x="963360" y="2810880"/>
              <a:ext cx="180720" cy="303840"/>
            </a:xfrm>
            <a:custGeom>
              <a:avLst/>
              <a:gdLst>
                <a:gd name="textAreaLeft" fmla="*/ 0 w 180720"/>
                <a:gd name="textAreaRight" fmla="*/ 181080 w 1807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2" name="Google Shape;1302;p57"/>
            <p:cNvSpPr/>
            <p:nvPr/>
          </p:nvSpPr>
          <p:spPr>
            <a:xfrm flipV="1">
              <a:off x="1230840" y="28108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3" name="Google Shape;1303;p57"/>
            <p:cNvSpPr/>
            <p:nvPr/>
          </p:nvSpPr>
          <p:spPr>
            <a:xfrm flipV="1">
              <a:off x="1584000" y="281088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4" name="Google Shape;1304;p57"/>
            <p:cNvSpPr/>
            <p:nvPr/>
          </p:nvSpPr>
          <p:spPr>
            <a:xfrm flipV="1">
              <a:off x="1938240" y="28108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5" name="Google Shape;1305;p57"/>
            <p:cNvSpPr/>
            <p:nvPr/>
          </p:nvSpPr>
          <p:spPr>
            <a:xfrm flipV="1">
              <a:off x="2291400" y="28108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6" name="Google Shape;1306;p57"/>
            <p:cNvSpPr/>
            <p:nvPr/>
          </p:nvSpPr>
          <p:spPr>
            <a:xfrm flipV="1">
              <a:off x="1051920" y="2526840"/>
              <a:ext cx="266040" cy="2710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71080"/>
                <a:gd name="textAreaBottom" fmla="*/ 271080 h 2710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7" name="Google Shape;1307;p57"/>
            <p:cNvSpPr/>
            <p:nvPr/>
          </p:nvSpPr>
          <p:spPr>
            <a:xfrm flipV="1">
              <a:off x="1405080" y="24944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8" name="Google Shape;1308;p57"/>
            <p:cNvSpPr/>
            <p:nvPr/>
          </p:nvSpPr>
          <p:spPr>
            <a:xfrm flipV="1">
              <a:off x="1758240" y="24944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9" name="Google Shape;1309;p57"/>
            <p:cNvSpPr/>
            <p:nvPr/>
          </p:nvSpPr>
          <p:spPr>
            <a:xfrm flipV="1">
              <a:off x="2112120" y="24944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0" name="Google Shape;1310;p57"/>
            <p:cNvSpPr/>
            <p:nvPr/>
          </p:nvSpPr>
          <p:spPr>
            <a:xfrm flipV="1">
              <a:off x="2465280" y="2679480"/>
              <a:ext cx="72360" cy="4536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360 h 45360"/>
                <a:gd name="textAreaBottom" fmla="*/ 46080 h 453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1" name="Google Shape;1311;p57"/>
            <p:cNvSpPr/>
            <p:nvPr/>
          </p:nvSpPr>
          <p:spPr>
            <a:xfrm flipV="1">
              <a:off x="1391040" y="2366280"/>
              <a:ext cx="106200" cy="6336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360 h 63360"/>
                <a:gd name="textAreaBottom" fmla="*/ 64080 h 633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2" name="Google Shape;1312;p57"/>
            <p:cNvSpPr/>
            <p:nvPr/>
          </p:nvSpPr>
          <p:spPr>
            <a:xfrm flipV="1">
              <a:off x="1361160" y="2382480"/>
              <a:ext cx="5760" cy="11988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-360 h 119880"/>
                <a:gd name="textAreaBottom" fmla="*/ 119880 h 1198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3" name="Google Shape;1313;p57"/>
            <p:cNvSpPr/>
            <p:nvPr/>
          </p:nvSpPr>
          <p:spPr>
            <a:xfrm flipV="1">
              <a:off x="1584000" y="2266200"/>
              <a:ext cx="267120" cy="23652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-360 h 236520"/>
                <a:gd name="textAreaBottom" fmla="*/ 236520 h 2365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4" name="Google Shape;1314;p57"/>
            <p:cNvSpPr/>
            <p:nvPr/>
          </p:nvSpPr>
          <p:spPr>
            <a:xfrm flipV="1">
              <a:off x="1938240" y="2273040"/>
              <a:ext cx="266040" cy="229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9320"/>
                <a:gd name="textAreaBottom" fmla="*/ 229320 h 229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5" name="Google Shape;1315;p57"/>
            <p:cNvSpPr/>
            <p:nvPr/>
          </p:nvSpPr>
          <p:spPr>
            <a:xfrm flipV="1">
              <a:off x="2291400" y="2421000"/>
              <a:ext cx="11520" cy="864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096" name="Google Shape;1316;p57"/>
          <p:cNvSpPr/>
          <p:nvPr/>
        </p:nvSpPr>
        <p:spPr>
          <a:xfrm rot="13622400">
            <a:off x="6033960" y="548640"/>
            <a:ext cx="1554480" cy="1491480"/>
          </a:xfrm>
          <a:custGeom>
            <a:avLst/>
            <a:gdLst>
              <a:gd name="textAreaLeft" fmla="*/ 0 w 1554480"/>
              <a:gd name="textAreaRight" fmla="*/ 1554840 w 1554480"/>
              <a:gd name="textAreaTop" fmla="*/ 0 h 1491480"/>
              <a:gd name="textAreaBottom" fmla="*/ 1491840 h 14914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097" name="PlaceHolder 1"/>
          <p:cNvSpPr>
            <a:spLocks noGrp="1"/>
          </p:cNvSpPr>
          <p:nvPr>
            <p:ph type="title"/>
          </p:nvPr>
        </p:nvSpPr>
        <p:spPr>
          <a:xfrm>
            <a:off x="1525680" y="1960560"/>
            <a:ext cx="6092280" cy="1213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5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098" name="PlaceHolder 2"/>
          <p:cNvSpPr>
            <a:spLocks noGrp="1"/>
          </p:cNvSpPr>
          <p:nvPr>
            <p:ph type="title"/>
          </p:nvPr>
        </p:nvSpPr>
        <p:spPr>
          <a:xfrm>
            <a:off x="2019240" y="914400"/>
            <a:ext cx="5105160" cy="1213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75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7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320;p58"/>
          <p:cNvSpPr/>
          <p:nvPr/>
        </p:nvSpPr>
        <p:spPr>
          <a:xfrm rot="13622400">
            <a:off x="1484640" y="1516320"/>
            <a:ext cx="1554480" cy="1491480"/>
          </a:xfrm>
          <a:custGeom>
            <a:avLst/>
            <a:gdLst>
              <a:gd name="textAreaLeft" fmla="*/ 0 w 1554480"/>
              <a:gd name="textAreaRight" fmla="*/ 1554840 w 1554480"/>
              <a:gd name="textAreaTop" fmla="*/ 0 h 1491480"/>
              <a:gd name="textAreaBottom" fmla="*/ 1491840 h 14914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100" name="Google Shape;1321;p58"/>
          <p:cNvSpPr/>
          <p:nvPr/>
        </p:nvSpPr>
        <p:spPr>
          <a:xfrm rot="288000" flipH="1">
            <a:off x="-1415880" y="1158480"/>
            <a:ext cx="4829040" cy="4939560"/>
          </a:xfrm>
          <a:custGeom>
            <a:avLst/>
            <a:gdLst>
              <a:gd name="textAreaLeft" fmla="*/ 360 w 4829040"/>
              <a:gd name="textAreaRight" fmla="*/ 4829760 w 4829040"/>
              <a:gd name="textAreaTop" fmla="*/ 0 h 4939560"/>
              <a:gd name="textAreaBottom" fmla="*/ 4939920 h 493956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101" name="Google Shape;1322;p58"/>
          <p:cNvSpPr/>
          <p:nvPr/>
        </p:nvSpPr>
        <p:spPr>
          <a:xfrm rot="13066800">
            <a:off x="7104960" y="-705960"/>
            <a:ext cx="1938600" cy="3305160"/>
          </a:xfrm>
          <a:custGeom>
            <a:avLst/>
            <a:gdLst>
              <a:gd name="textAreaLeft" fmla="*/ 0 w 1938600"/>
              <a:gd name="textAreaRight" fmla="*/ 1938960 w 1938600"/>
              <a:gd name="textAreaTop" fmla="*/ 0 h 3305160"/>
              <a:gd name="textAreaBottom" fmla="*/ 3305520 h 330516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1102" name="Google Shape;1323;p58"/>
          <p:cNvSpPr/>
          <p:nvPr/>
        </p:nvSpPr>
        <p:spPr>
          <a:xfrm>
            <a:off x="6970680" y="2154600"/>
            <a:ext cx="1459800" cy="1906560"/>
          </a:xfrm>
          <a:custGeom>
            <a:avLst/>
            <a:gdLst>
              <a:gd name="textAreaLeft" fmla="*/ 0 w 1459800"/>
              <a:gd name="textAreaRight" fmla="*/ 1460160 w 1459800"/>
              <a:gd name="textAreaTop" fmla="*/ 0 h 1906560"/>
              <a:gd name="textAreaBottom" fmla="*/ 1906920 h 1906560"/>
            </a:gdLst>
            <a:ahLst/>
            <a:cxnLst/>
            <a:rect l="textAreaLeft" t="textAreaTop" r="textAreaRight" b="textAreaBottom"/>
            <a:pathLst>
              <a:path w="17277" h="22564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103" name="Google Shape;1324;p58"/>
          <p:cNvGrpSpPr/>
          <p:nvPr/>
        </p:nvGrpSpPr>
        <p:grpSpPr>
          <a:xfrm>
            <a:off x="6247800" y="2777040"/>
            <a:ext cx="1830600" cy="1822320"/>
            <a:chOff x="6247800" y="2777040"/>
            <a:chExt cx="1830600" cy="1822320"/>
          </a:xfrm>
        </p:grpSpPr>
        <p:sp>
          <p:nvSpPr>
            <p:cNvPr id="1104" name="Google Shape;1325;p58"/>
            <p:cNvSpPr/>
            <p:nvPr/>
          </p:nvSpPr>
          <p:spPr>
            <a:xfrm>
              <a:off x="6247800" y="2777040"/>
              <a:ext cx="1830600" cy="1821960"/>
            </a:xfrm>
            <a:custGeom>
              <a:avLst/>
              <a:gdLst>
                <a:gd name="textAreaLeft" fmla="*/ 0 w 1830600"/>
                <a:gd name="textAreaRight" fmla="*/ 1830960 w 1830600"/>
                <a:gd name="textAreaTop" fmla="*/ 0 h 1821960"/>
                <a:gd name="textAreaBottom" fmla="*/ 1822320 h 182196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5" name="Google Shape;1326;p58"/>
            <p:cNvSpPr/>
            <p:nvPr/>
          </p:nvSpPr>
          <p:spPr>
            <a:xfrm>
              <a:off x="6629760" y="2939040"/>
              <a:ext cx="9360" cy="7200"/>
            </a:xfrm>
            <a:custGeom>
              <a:avLst/>
              <a:gdLst>
                <a:gd name="textAreaLeft" fmla="*/ 0 w 9360"/>
                <a:gd name="textAreaRight" fmla="*/ 9720 w 9360"/>
                <a:gd name="textAreaTop" fmla="*/ 0 h 7200"/>
                <a:gd name="textAreaBottom" fmla="*/ 7560 h 72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" bIns="3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6" name="Google Shape;1327;p58"/>
            <p:cNvSpPr/>
            <p:nvPr/>
          </p:nvSpPr>
          <p:spPr>
            <a:xfrm>
              <a:off x="6732720" y="2783520"/>
              <a:ext cx="287280" cy="24228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42280"/>
                <a:gd name="textAreaBottom" fmla="*/ 242640 h 242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7" name="Google Shape;1328;p58"/>
            <p:cNvSpPr/>
            <p:nvPr/>
          </p:nvSpPr>
          <p:spPr>
            <a:xfrm>
              <a:off x="7113960" y="2777040"/>
              <a:ext cx="288360" cy="2487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248760"/>
                <a:gd name="textAreaBottom" fmla="*/ 249120 h 24876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8" name="Google Shape;1329;p58"/>
            <p:cNvSpPr/>
            <p:nvPr/>
          </p:nvSpPr>
          <p:spPr>
            <a:xfrm>
              <a:off x="7495920" y="2882160"/>
              <a:ext cx="109080" cy="6408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9" name="Google Shape;1330;p58"/>
            <p:cNvSpPr/>
            <p:nvPr/>
          </p:nvSpPr>
          <p:spPr>
            <a:xfrm>
              <a:off x="7636320" y="2903760"/>
              <a:ext cx="6120" cy="122040"/>
            </a:xfrm>
            <a:custGeom>
              <a:avLst/>
              <a:gdLst>
                <a:gd name="textAreaLeft" fmla="*/ 0 w 6120"/>
                <a:gd name="textAreaRight" fmla="*/ 6480 w 6120"/>
                <a:gd name="textAreaTop" fmla="*/ 0 h 122040"/>
                <a:gd name="textAreaBottom" fmla="*/ 122400 h 122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0" bIns="61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0" name="Google Shape;1331;p58"/>
            <p:cNvSpPr/>
            <p:nvPr/>
          </p:nvSpPr>
          <p:spPr>
            <a:xfrm>
              <a:off x="6309000" y="3352320"/>
              <a:ext cx="1800" cy="396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3960"/>
                <a:gd name="textAreaBottom" fmla="*/ 4320 h 396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" bIns="2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1" name="Google Shape;1332;p58"/>
            <p:cNvSpPr/>
            <p:nvPr/>
          </p:nvSpPr>
          <p:spPr>
            <a:xfrm>
              <a:off x="6449400" y="311184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2" name="Google Shape;1333;p58"/>
            <p:cNvSpPr/>
            <p:nvPr/>
          </p:nvSpPr>
          <p:spPr>
            <a:xfrm>
              <a:off x="6369120" y="3225600"/>
              <a:ext cx="82440" cy="5112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51120"/>
                <a:gd name="textAreaBottom" fmla="*/ 51480 h 511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560" bIns="25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3" name="Google Shape;1334;p58"/>
            <p:cNvSpPr/>
            <p:nvPr/>
          </p:nvSpPr>
          <p:spPr>
            <a:xfrm>
              <a:off x="6545160" y="3027240"/>
              <a:ext cx="287280" cy="32904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9040"/>
                <a:gd name="textAreaBottom" fmla="*/ 329400 h 3290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4" name="Google Shape;1335;p58"/>
            <p:cNvSpPr/>
            <p:nvPr/>
          </p:nvSpPr>
          <p:spPr>
            <a:xfrm>
              <a:off x="6926040" y="302724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5" name="Google Shape;1336;p58"/>
            <p:cNvSpPr/>
            <p:nvPr/>
          </p:nvSpPr>
          <p:spPr>
            <a:xfrm>
              <a:off x="7308000" y="302724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6" name="Google Shape;1337;p58"/>
            <p:cNvSpPr/>
            <p:nvPr/>
          </p:nvSpPr>
          <p:spPr>
            <a:xfrm>
              <a:off x="7689240" y="3059280"/>
              <a:ext cx="287280" cy="29592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95920"/>
                <a:gd name="textAreaBottom" fmla="*/ 296280 h 2959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7" name="Google Shape;1338;p58"/>
            <p:cNvSpPr/>
            <p:nvPr/>
          </p:nvSpPr>
          <p:spPr>
            <a:xfrm>
              <a:off x="6251040" y="3604320"/>
              <a:ext cx="7200" cy="9360"/>
            </a:xfrm>
            <a:custGeom>
              <a:avLst/>
              <a:gdLst>
                <a:gd name="textAreaLeft" fmla="*/ 0 w 7200"/>
                <a:gd name="textAreaRight" fmla="*/ 7560 w 7200"/>
                <a:gd name="textAreaTop" fmla="*/ 0 h 9360"/>
                <a:gd name="textAreaBottom" fmla="*/ 9720 h 936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8" name="Google Shape;1339;p58"/>
            <p:cNvSpPr/>
            <p:nvPr/>
          </p:nvSpPr>
          <p:spPr>
            <a:xfrm>
              <a:off x="6351840" y="336528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9" name="Google Shape;1340;p58"/>
            <p:cNvSpPr/>
            <p:nvPr/>
          </p:nvSpPr>
          <p:spPr>
            <a:xfrm>
              <a:off x="6732720" y="336528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0" name="Google Shape;1341;p58"/>
            <p:cNvSpPr/>
            <p:nvPr/>
          </p:nvSpPr>
          <p:spPr>
            <a:xfrm>
              <a:off x="7113960" y="336528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1" name="Google Shape;1342;p58"/>
            <p:cNvSpPr/>
            <p:nvPr/>
          </p:nvSpPr>
          <p:spPr>
            <a:xfrm>
              <a:off x="7495920" y="3364200"/>
              <a:ext cx="287280" cy="32904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9040"/>
                <a:gd name="textAreaBottom" fmla="*/ 329400 h 3290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2" name="Google Shape;1343;p58"/>
            <p:cNvSpPr/>
            <p:nvPr/>
          </p:nvSpPr>
          <p:spPr>
            <a:xfrm>
              <a:off x="7876800" y="3364200"/>
              <a:ext cx="192960" cy="329040"/>
            </a:xfrm>
            <a:custGeom>
              <a:avLst/>
              <a:gdLst>
                <a:gd name="textAreaLeft" fmla="*/ 0 w 192960"/>
                <a:gd name="textAreaRight" fmla="*/ 193320 w 192960"/>
                <a:gd name="textAreaTop" fmla="*/ 0 h 329040"/>
                <a:gd name="textAreaBottom" fmla="*/ 329400 h 32904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3" name="Google Shape;1344;p58"/>
            <p:cNvSpPr/>
            <p:nvPr/>
          </p:nvSpPr>
          <p:spPr>
            <a:xfrm>
              <a:off x="6256440" y="3683880"/>
              <a:ext cx="195120" cy="327960"/>
            </a:xfrm>
            <a:custGeom>
              <a:avLst/>
              <a:gdLst>
                <a:gd name="textAreaLeft" fmla="*/ 0 w 195120"/>
                <a:gd name="textAreaRight" fmla="*/ 195480 w 19512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4" name="Google Shape;1345;p58"/>
            <p:cNvSpPr/>
            <p:nvPr/>
          </p:nvSpPr>
          <p:spPr>
            <a:xfrm>
              <a:off x="6545160" y="368388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5" name="Google Shape;1346;p58"/>
            <p:cNvSpPr/>
            <p:nvPr/>
          </p:nvSpPr>
          <p:spPr>
            <a:xfrm>
              <a:off x="6926040" y="368388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6" name="Google Shape;1347;p58"/>
            <p:cNvSpPr/>
            <p:nvPr/>
          </p:nvSpPr>
          <p:spPr>
            <a:xfrm>
              <a:off x="7308000" y="368388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7" name="Google Shape;1348;p58"/>
            <p:cNvSpPr/>
            <p:nvPr/>
          </p:nvSpPr>
          <p:spPr>
            <a:xfrm>
              <a:off x="7689240" y="368388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8" name="Google Shape;1349;p58"/>
            <p:cNvSpPr/>
            <p:nvPr/>
          </p:nvSpPr>
          <p:spPr>
            <a:xfrm>
              <a:off x="6351840" y="4025160"/>
              <a:ext cx="287280" cy="29268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92680"/>
                <a:gd name="textAreaBottom" fmla="*/ 293040 h 2926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9" name="Google Shape;1350;p58"/>
            <p:cNvSpPr/>
            <p:nvPr/>
          </p:nvSpPr>
          <p:spPr>
            <a:xfrm>
              <a:off x="6732720" y="402516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0" name="Google Shape;1351;p58"/>
            <p:cNvSpPr/>
            <p:nvPr/>
          </p:nvSpPr>
          <p:spPr>
            <a:xfrm>
              <a:off x="7113960" y="402516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1" name="Google Shape;1352;p58"/>
            <p:cNvSpPr/>
            <p:nvPr/>
          </p:nvSpPr>
          <p:spPr>
            <a:xfrm>
              <a:off x="7495920" y="402516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2" name="Google Shape;1353;p58"/>
            <p:cNvSpPr/>
            <p:nvPr/>
          </p:nvSpPr>
          <p:spPr>
            <a:xfrm>
              <a:off x="7876800" y="4104720"/>
              <a:ext cx="78120" cy="48960"/>
            </a:xfrm>
            <a:custGeom>
              <a:avLst/>
              <a:gdLst>
                <a:gd name="textAreaLeft" fmla="*/ 0 w 78120"/>
                <a:gd name="textAreaRight" fmla="*/ 78480 w 78120"/>
                <a:gd name="textAreaTop" fmla="*/ 0 h 48960"/>
                <a:gd name="textAreaBottom" fmla="*/ 49320 h 489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480" bIns="24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3" name="Google Shape;1354;p58"/>
            <p:cNvSpPr/>
            <p:nvPr/>
          </p:nvSpPr>
          <p:spPr>
            <a:xfrm>
              <a:off x="6717600" y="4423320"/>
              <a:ext cx="114480" cy="6840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68400"/>
                <a:gd name="textAreaBottom" fmla="*/ 68760 h 6840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200" bIns="34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4" name="Google Shape;1355;p58"/>
            <p:cNvSpPr/>
            <p:nvPr/>
          </p:nvSpPr>
          <p:spPr>
            <a:xfrm>
              <a:off x="6685560" y="4344120"/>
              <a:ext cx="6120" cy="129600"/>
            </a:xfrm>
            <a:custGeom>
              <a:avLst/>
              <a:gdLst>
                <a:gd name="textAreaLeft" fmla="*/ 0 w 6120"/>
                <a:gd name="textAreaRight" fmla="*/ 6480 w 6120"/>
                <a:gd name="textAreaTop" fmla="*/ 0 h 129600"/>
                <a:gd name="textAreaBottom" fmla="*/ 129960 h 12960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0" bIns="64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5" name="Google Shape;1356;p58"/>
            <p:cNvSpPr/>
            <p:nvPr/>
          </p:nvSpPr>
          <p:spPr>
            <a:xfrm>
              <a:off x="6926040" y="4344120"/>
              <a:ext cx="288360" cy="25524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255240"/>
                <a:gd name="textAreaBottom" fmla="*/ 255600 h 25524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6" name="Google Shape;1357;p58"/>
            <p:cNvSpPr/>
            <p:nvPr/>
          </p:nvSpPr>
          <p:spPr>
            <a:xfrm>
              <a:off x="7308000" y="4344120"/>
              <a:ext cx="287280" cy="24768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47680"/>
                <a:gd name="textAreaBottom" fmla="*/ 248040 h 24768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7" name="Google Shape;1358;p58"/>
            <p:cNvSpPr/>
            <p:nvPr/>
          </p:nvSpPr>
          <p:spPr>
            <a:xfrm>
              <a:off x="7689240" y="4423320"/>
              <a:ext cx="12600" cy="9360"/>
            </a:xfrm>
            <a:custGeom>
              <a:avLst/>
              <a:gdLst>
                <a:gd name="textAreaLeft" fmla="*/ 0 w 12600"/>
                <a:gd name="textAreaRight" fmla="*/ 12960 w 12600"/>
                <a:gd name="textAreaTop" fmla="*/ 0 h 9360"/>
                <a:gd name="textAreaBottom" fmla="*/ 9720 h 936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138" name="PlaceHolder 1"/>
          <p:cNvSpPr>
            <a:spLocks noGrp="1"/>
          </p:cNvSpPr>
          <p:nvPr>
            <p:ph type="title"/>
          </p:nvPr>
        </p:nvSpPr>
        <p:spPr>
          <a:xfrm>
            <a:off x="2019240" y="914400"/>
            <a:ext cx="5105160" cy="1213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75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7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39" name="PlaceHolder 2"/>
          <p:cNvSpPr>
            <a:spLocks noGrp="1"/>
          </p:cNvSpPr>
          <p:nvPr>
            <p:ph type="title"/>
          </p:nvPr>
        </p:nvSpPr>
        <p:spPr>
          <a:xfrm>
            <a:off x="1525680" y="1960560"/>
            <a:ext cx="6092280" cy="1213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5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3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362;p59"/>
          <p:cNvSpPr/>
          <p:nvPr/>
        </p:nvSpPr>
        <p:spPr>
          <a:xfrm rot="15883800">
            <a:off x="3090960" y="121680"/>
            <a:ext cx="3241800" cy="5108760"/>
          </a:xfrm>
          <a:custGeom>
            <a:avLst/>
            <a:gdLst>
              <a:gd name="textAreaLeft" fmla="*/ 0 w 3241800"/>
              <a:gd name="textAreaRight" fmla="*/ 3242160 w 3241800"/>
              <a:gd name="textAreaTop" fmla="*/ 0 h 5108760"/>
              <a:gd name="textAreaBottom" fmla="*/ 5109120 h 5108760"/>
            </a:gdLst>
            <a:ahLst/>
            <a:cxnLst/>
            <a:rect l="textAreaLeft" t="textAreaTop" r="textAreaRight" b="textAreaBottom"/>
            <a:pathLst>
              <a:path w="72386" h="83294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141" name="Google Shape;1363;p59"/>
          <p:cNvGrpSpPr/>
          <p:nvPr/>
        </p:nvGrpSpPr>
        <p:grpSpPr>
          <a:xfrm>
            <a:off x="6918840" y="-84960"/>
            <a:ext cx="2277000" cy="5303880"/>
            <a:chOff x="6918840" y="-84960"/>
            <a:chExt cx="2277000" cy="5303880"/>
          </a:xfrm>
        </p:grpSpPr>
        <p:sp>
          <p:nvSpPr>
            <p:cNvPr id="1142" name="Google Shape;1364;p59"/>
            <p:cNvSpPr/>
            <p:nvPr/>
          </p:nvSpPr>
          <p:spPr>
            <a:xfrm flipH="1">
              <a:off x="6918840" y="-8496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43" name="Google Shape;1365;p59"/>
            <p:cNvSpPr/>
            <p:nvPr/>
          </p:nvSpPr>
          <p:spPr>
            <a:xfrm flipH="1">
              <a:off x="7108200" y="22500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44" name="Google Shape;1366;p59"/>
            <p:cNvSpPr/>
            <p:nvPr/>
          </p:nvSpPr>
          <p:spPr>
            <a:xfrm flipH="1">
              <a:off x="7297560" y="-8496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45" name="Google Shape;1367;p59"/>
            <p:cNvSpPr/>
            <p:nvPr/>
          </p:nvSpPr>
          <p:spPr>
            <a:xfrm flipH="1">
              <a:off x="7486200" y="22500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46" name="Google Shape;1368;p59"/>
            <p:cNvSpPr/>
            <p:nvPr/>
          </p:nvSpPr>
          <p:spPr>
            <a:xfrm flipH="1">
              <a:off x="7675560" y="-8496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2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47" name="Google Shape;1369;p59"/>
            <p:cNvSpPr/>
            <p:nvPr/>
          </p:nvSpPr>
          <p:spPr>
            <a:xfrm flipH="1">
              <a:off x="7864920" y="22500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48" name="Google Shape;1370;p59"/>
            <p:cNvSpPr/>
            <p:nvPr/>
          </p:nvSpPr>
          <p:spPr>
            <a:xfrm flipH="1">
              <a:off x="8053560" y="-8496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49" name="Google Shape;1371;p59"/>
            <p:cNvSpPr/>
            <p:nvPr/>
          </p:nvSpPr>
          <p:spPr>
            <a:xfrm flipH="1">
              <a:off x="8242920" y="22500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50" name="Google Shape;1372;p59"/>
            <p:cNvSpPr/>
            <p:nvPr/>
          </p:nvSpPr>
          <p:spPr>
            <a:xfrm flipH="1">
              <a:off x="8432280" y="-8496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51" name="Google Shape;1373;p59"/>
            <p:cNvSpPr/>
            <p:nvPr/>
          </p:nvSpPr>
          <p:spPr>
            <a:xfrm flipH="1">
              <a:off x="8620560" y="22500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52" name="Google Shape;1374;p59"/>
            <p:cNvSpPr/>
            <p:nvPr/>
          </p:nvSpPr>
          <p:spPr>
            <a:xfrm flipH="1">
              <a:off x="8809920" y="-8496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53" name="Google Shape;1375;p59"/>
            <p:cNvSpPr/>
            <p:nvPr/>
          </p:nvSpPr>
          <p:spPr>
            <a:xfrm flipH="1">
              <a:off x="8999280" y="22500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54" name="Google Shape;1376;p59"/>
            <p:cNvSpPr/>
            <p:nvPr/>
          </p:nvSpPr>
          <p:spPr>
            <a:xfrm flipH="1">
              <a:off x="6918840" y="240876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55" name="Google Shape;1377;p59"/>
            <p:cNvSpPr/>
            <p:nvPr/>
          </p:nvSpPr>
          <p:spPr>
            <a:xfrm flipH="1">
              <a:off x="7108200" y="271836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5" h="81307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56" name="Google Shape;1378;p59"/>
            <p:cNvSpPr/>
            <p:nvPr/>
          </p:nvSpPr>
          <p:spPr>
            <a:xfrm flipH="1">
              <a:off x="7297560" y="240876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57" name="Google Shape;1379;p59"/>
            <p:cNvSpPr/>
            <p:nvPr/>
          </p:nvSpPr>
          <p:spPr>
            <a:xfrm flipH="1">
              <a:off x="7486200" y="271836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58" name="Google Shape;1380;p59"/>
            <p:cNvSpPr/>
            <p:nvPr/>
          </p:nvSpPr>
          <p:spPr>
            <a:xfrm flipH="1">
              <a:off x="7675560" y="240876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59" name="Google Shape;1381;p59"/>
            <p:cNvSpPr/>
            <p:nvPr/>
          </p:nvSpPr>
          <p:spPr>
            <a:xfrm flipH="1">
              <a:off x="7864920" y="271836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60" name="Google Shape;1382;p59"/>
            <p:cNvSpPr/>
            <p:nvPr/>
          </p:nvSpPr>
          <p:spPr>
            <a:xfrm flipH="1">
              <a:off x="8053560" y="240876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61" name="Google Shape;1383;p59"/>
            <p:cNvSpPr/>
            <p:nvPr/>
          </p:nvSpPr>
          <p:spPr>
            <a:xfrm flipH="1">
              <a:off x="8242920" y="271836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62" name="Google Shape;1384;p59"/>
            <p:cNvSpPr/>
            <p:nvPr/>
          </p:nvSpPr>
          <p:spPr>
            <a:xfrm flipH="1">
              <a:off x="8432280" y="240876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63" name="Google Shape;1385;p59"/>
            <p:cNvSpPr/>
            <p:nvPr/>
          </p:nvSpPr>
          <p:spPr>
            <a:xfrm flipH="1">
              <a:off x="8620560" y="271836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64" name="Google Shape;1386;p59"/>
            <p:cNvSpPr/>
            <p:nvPr/>
          </p:nvSpPr>
          <p:spPr>
            <a:xfrm flipH="1">
              <a:off x="8809920" y="240876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65" name="Google Shape;1387;p59"/>
            <p:cNvSpPr/>
            <p:nvPr/>
          </p:nvSpPr>
          <p:spPr>
            <a:xfrm flipH="1">
              <a:off x="8999280" y="271836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166" name="PlaceHolder 1"/>
          <p:cNvSpPr>
            <a:spLocks noGrp="1"/>
          </p:cNvSpPr>
          <p:nvPr>
            <p:ph type="title"/>
          </p:nvPr>
        </p:nvSpPr>
        <p:spPr>
          <a:xfrm>
            <a:off x="2020680" y="918360"/>
            <a:ext cx="5105160" cy="1213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75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7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67" name="Google Shape;1389;p59"/>
          <p:cNvSpPr/>
          <p:nvPr/>
        </p:nvSpPr>
        <p:spPr>
          <a:xfrm flipH="1">
            <a:off x="6154560" y="761040"/>
            <a:ext cx="1269360" cy="1657800"/>
          </a:xfrm>
          <a:custGeom>
            <a:avLst/>
            <a:gdLst>
              <a:gd name="textAreaLeft" fmla="*/ 360 w 1269360"/>
              <a:gd name="textAreaRight" fmla="*/ 1270080 w 1269360"/>
              <a:gd name="textAreaTop" fmla="*/ 0 h 1657800"/>
              <a:gd name="textAreaBottom" fmla="*/ 1658160 h 1657800"/>
            </a:gdLst>
            <a:ahLst/>
            <a:cxnLst/>
            <a:rect l="textAreaLeft" t="textAreaTop" r="textAreaRight" b="textAreaBottom"/>
            <a:pathLst>
              <a:path w="17277" h="22564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168" name="Google Shape;1390;p59"/>
          <p:cNvSpPr/>
          <p:nvPr/>
        </p:nvSpPr>
        <p:spPr>
          <a:xfrm flipH="1">
            <a:off x="735840" y="1655640"/>
            <a:ext cx="1774440" cy="1774440"/>
          </a:xfrm>
          <a:prstGeom prst="ellipse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169" name="Google Shape;1391;p59"/>
          <p:cNvGrpSpPr/>
          <p:nvPr/>
        </p:nvGrpSpPr>
        <p:grpSpPr>
          <a:xfrm>
            <a:off x="101520" y="2363040"/>
            <a:ext cx="1696320" cy="1688760"/>
            <a:chOff x="101520" y="2363040"/>
            <a:chExt cx="1696320" cy="1688760"/>
          </a:xfrm>
        </p:grpSpPr>
        <p:sp>
          <p:nvSpPr>
            <p:cNvPr id="1170" name="Google Shape;1392;p59"/>
            <p:cNvSpPr/>
            <p:nvPr/>
          </p:nvSpPr>
          <p:spPr>
            <a:xfrm flipH="1">
              <a:off x="101520" y="2363040"/>
              <a:ext cx="1696320" cy="1688400"/>
            </a:xfrm>
            <a:custGeom>
              <a:avLst/>
              <a:gdLst>
                <a:gd name="textAreaLeft" fmla="*/ 360 w 1696320"/>
                <a:gd name="textAreaRight" fmla="*/ 1697040 w 1696320"/>
                <a:gd name="textAreaTop" fmla="*/ 0 h 1688400"/>
                <a:gd name="textAreaBottom" fmla="*/ 1688760 h 16884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71" name="Google Shape;1393;p59"/>
            <p:cNvSpPr/>
            <p:nvPr/>
          </p:nvSpPr>
          <p:spPr>
            <a:xfrm flipH="1">
              <a:off x="1435320" y="2513160"/>
              <a:ext cx="8640" cy="6480"/>
            </a:xfrm>
            <a:custGeom>
              <a:avLst/>
              <a:gdLst>
                <a:gd name="textAreaLeft" fmla="*/ 360 w 8640"/>
                <a:gd name="textAreaRight" fmla="*/ 9360 w 8640"/>
                <a:gd name="textAreaTop" fmla="*/ 0 h 6480"/>
                <a:gd name="textAreaBottom" fmla="*/ 6840 h 64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72" name="Google Shape;1394;p59"/>
            <p:cNvSpPr/>
            <p:nvPr/>
          </p:nvSpPr>
          <p:spPr>
            <a:xfrm flipH="1">
              <a:off x="1081440" y="2369160"/>
              <a:ext cx="266040" cy="224280"/>
            </a:xfrm>
            <a:custGeom>
              <a:avLst/>
              <a:gdLst>
                <a:gd name="textAreaLeft" fmla="*/ -360 w 266040"/>
                <a:gd name="textAreaRight" fmla="*/ 266040 w 266040"/>
                <a:gd name="textAreaTop" fmla="*/ 0 h 224280"/>
                <a:gd name="textAreaBottom" fmla="*/ 224640 h 224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73" name="Google Shape;1395;p59"/>
            <p:cNvSpPr/>
            <p:nvPr/>
          </p:nvSpPr>
          <p:spPr>
            <a:xfrm flipH="1">
              <a:off x="727920" y="2363040"/>
              <a:ext cx="267120" cy="230400"/>
            </a:xfrm>
            <a:custGeom>
              <a:avLst/>
              <a:gdLst>
                <a:gd name="textAreaLeft" fmla="*/ 360 w 267120"/>
                <a:gd name="textAreaRight" fmla="*/ 267840 w 267120"/>
                <a:gd name="textAreaTop" fmla="*/ 0 h 230400"/>
                <a:gd name="textAreaBottom" fmla="*/ 230760 h 230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74" name="Google Shape;1396;p59"/>
            <p:cNvSpPr/>
            <p:nvPr/>
          </p:nvSpPr>
          <p:spPr>
            <a:xfrm flipH="1">
              <a:off x="539280" y="2460600"/>
              <a:ext cx="101160" cy="59400"/>
            </a:xfrm>
            <a:custGeom>
              <a:avLst/>
              <a:gdLst>
                <a:gd name="textAreaLeft" fmla="*/ -360 w 101160"/>
                <a:gd name="textAreaRight" fmla="*/ 101160 w 101160"/>
                <a:gd name="textAreaTop" fmla="*/ 0 h 59400"/>
                <a:gd name="textAreaBottom" fmla="*/ 59760 h 5940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75" name="Google Shape;1397;p59"/>
            <p:cNvSpPr/>
            <p:nvPr/>
          </p:nvSpPr>
          <p:spPr>
            <a:xfrm flipH="1">
              <a:off x="505440" y="2480400"/>
              <a:ext cx="5760" cy="113040"/>
            </a:xfrm>
            <a:custGeom>
              <a:avLst/>
              <a:gdLst>
                <a:gd name="textAreaLeft" fmla="*/ 360 w 5760"/>
                <a:gd name="textAreaRight" fmla="*/ 6480 w 5760"/>
                <a:gd name="textAreaTop" fmla="*/ 0 h 113040"/>
                <a:gd name="textAreaBottom" fmla="*/ 113400 h 113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76" name="Google Shape;1398;p59"/>
            <p:cNvSpPr/>
            <p:nvPr/>
          </p:nvSpPr>
          <p:spPr>
            <a:xfrm flipH="1">
              <a:off x="1738800" y="2896200"/>
              <a:ext cx="1800" cy="3600"/>
            </a:xfrm>
            <a:custGeom>
              <a:avLst/>
              <a:gdLst>
                <a:gd name="textAreaLeft" fmla="*/ -360 w 1800"/>
                <a:gd name="textAreaRight" fmla="*/ 1800 w 1800"/>
                <a:gd name="textAreaTop" fmla="*/ 0 h 3600"/>
                <a:gd name="textAreaBottom" fmla="*/ 3960 h 360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" bIns="1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77" name="Google Shape;1399;p59"/>
            <p:cNvSpPr/>
            <p:nvPr/>
          </p:nvSpPr>
          <p:spPr>
            <a:xfrm flipH="1">
              <a:off x="1608480" y="2673360"/>
              <a:ext cx="1800" cy="1800"/>
            </a:xfrm>
            <a:custGeom>
              <a:avLst/>
              <a:gdLst>
                <a:gd name="textAreaLeft" fmla="*/ -360 w 1800"/>
                <a:gd name="textAreaRight" fmla="*/ 180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78" name="Google Shape;1400;p59"/>
            <p:cNvSpPr/>
            <p:nvPr/>
          </p:nvSpPr>
          <p:spPr>
            <a:xfrm flipH="1">
              <a:off x="1609200" y="2778840"/>
              <a:ext cx="76320" cy="47520"/>
            </a:xfrm>
            <a:custGeom>
              <a:avLst/>
              <a:gdLst>
                <a:gd name="textAreaLeft" fmla="*/ 360 w 76320"/>
                <a:gd name="textAreaRight" fmla="*/ 77040 w 76320"/>
                <a:gd name="textAreaTop" fmla="*/ 0 h 47520"/>
                <a:gd name="textAreaBottom" fmla="*/ 47880 h 475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760" bIns="23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79" name="Google Shape;1401;p59"/>
            <p:cNvSpPr/>
            <p:nvPr/>
          </p:nvSpPr>
          <p:spPr>
            <a:xfrm flipH="1">
              <a:off x="1255320" y="2594880"/>
              <a:ext cx="266040" cy="304920"/>
            </a:xfrm>
            <a:custGeom>
              <a:avLst/>
              <a:gdLst>
                <a:gd name="textAreaLeft" fmla="*/ -360 w 266040"/>
                <a:gd name="textAreaRight" fmla="*/ 266040 w 26604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80" name="Google Shape;1402;p59"/>
            <p:cNvSpPr/>
            <p:nvPr/>
          </p:nvSpPr>
          <p:spPr>
            <a:xfrm flipH="1">
              <a:off x="902160" y="2594880"/>
              <a:ext cx="267120" cy="303840"/>
            </a:xfrm>
            <a:custGeom>
              <a:avLst/>
              <a:gdLst>
                <a:gd name="textAreaLeft" fmla="*/ 360 w 267120"/>
                <a:gd name="textAreaRight" fmla="*/ 26784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81" name="Google Shape;1403;p59"/>
            <p:cNvSpPr/>
            <p:nvPr/>
          </p:nvSpPr>
          <p:spPr>
            <a:xfrm flipH="1">
              <a:off x="548280" y="2594880"/>
              <a:ext cx="266040" cy="303840"/>
            </a:xfrm>
            <a:custGeom>
              <a:avLst/>
              <a:gdLst>
                <a:gd name="textAreaLeft" fmla="*/ -360 w 266040"/>
                <a:gd name="textAreaRight" fmla="*/ 26604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82" name="Google Shape;1404;p59"/>
            <p:cNvSpPr/>
            <p:nvPr/>
          </p:nvSpPr>
          <p:spPr>
            <a:xfrm flipH="1">
              <a:off x="195120" y="2624760"/>
              <a:ext cx="266040" cy="274320"/>
            </a:xfrm>
            <a:custGeom>
              <a:avLst/>
              <a:gdLst>
                <a:gd name="textAreaLeft" fmla="*/ -360 w 266040"/>
                <a:gd name="textAreaRight" fmla="*/ 266040 w 266040"/>
                <a:gd name="textAreaTop" fmla="*/ 0 h 274320"/>
                <a:gd name="textAreaBottom" fmla="*/ 274680 h 274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83" name="Google Shape;1405;p59"/>
            <p:cNvSpPr/>
            <p:nvPr/>
          </p:nvSpPr>
          <p:spPr>
            <a:xfrm flipH="1">
              <a:off x="1788480" y="3129840"/>
              <a:ext cx="6480" cy="8640"/>
            </a:xfrm>
            <a:custGeom>
              <a:avLst/>
              <a:gdLst>
                <a:gd name="textAreaLeft" fmla="*/ 360 w 6480"/>
                <a:gd name="textAreaRight" fmla="*/ 7200 w 6480"/>
                <a:gd name="textAreaTop" fmla="*/ 0 h 8640"/>
                <a:gd name="textAreaBottom" fmla="*/ 9000 h 864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84" name="Google Shape;1406;p59"/>
            <p:cNvSpPr/>
            <p:nvPr/>
          </p:nvSpPr>
          <p:spPr>
            <a:xfrm flipH="1">
              <a:off x="1434600" y="2908080"/>
              <a:ext cx="266040" cy="303840"/>
            </a:xfrm>
            <a:custGeom>
              <a:avLst/>
              <a:gdLst>
                <a:gd name="textAreaLeft" fmla="*/ -360 w 266040"/>
                <a:gd name="textAreaRight" fmla="*/ 26604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85" name="Google Shape;1407;p59"/>
            <p:cNvSpPr/>
            <p:nvPr/>
          </p:nvSpPr>
          <p:spPr>
            <a:xfrm flipH="1">
              <a:off x="1081440" y="2908080"/>
              <a:ext cx="266040" cy="303840"/>
            </a:xfrm>
            <a:custGeom>
              <a:avLst/>
              <a:gdLst>
                <a:gd name="textAreaLeft" fmla="*/ -360 w 266040"/>
                <a:gd name="textAreaRight" fmla="*/ 26604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86" name="Google Shape;1408;p59"/>
            <p:cNvSpPr/>
            <p:nvPr/>
          </p:nvSpPr>
          <p:spPr>
            <a:xfrm flipH="1">
              <a:off x="727920" y="2908080"/>
              <a:ext cx="267120" cy="303840"/>
            </a:xfrm>
            <a:custGeom>
              <a:avLst/>
              <a:gdLst>
                <a:gd name="textAreaLeft" fmla="*/ 360 w 267120"/>
                <a:gd name="textAreaRight" fmla="*/ 26784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87" name="Google Shape;1409;p59"/>
            <p:cNvSpPr/>
            <p:nvPr/>
          </p:nvSpPr>
          <p:spPr>
            <a:xfrm flipH="1">
              <a:off x="374400" y="2907000"/>
              <a:ext cx="266040" cy="304920"/>
            </a:xfrm>
            <a:custGeom>
              <a:avLst/>
              <a:gdLst>
                <a:gd name="textAreaLeft" fmla="*/ -360 w 266040"/>
                <a:gd name="textAreaRight" fmla="*/ 266040 w 26604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88" name="Google Shape;1410;p59"/>
            <p:cNvSpPr/>
            <p:nvPr/>
          </p:nvSpPr>
          <p:spPr>
            <a:xfrm flipH="1">
              <a:off x="109440" y="2907000"/>
              <a:ext cx="178560" cy="304920"/>
            </a:xfrm>
            <a:custGeom>
              <a:avLst/>
              <a:gdLst>
                <a:gd name="textAreaLeft" fmla="*/ 360 w 178560"/>
                <a:gd name="textAreaRight" fmla="*/ 179280 w 17856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89" name="Google Shape;1411;p59"/>
            <p:cNvSpPr/>
            <p:nvPr/>
          </p:nvSpPr>
          <p:spPr>
            <a:xfrm flipH="1">
              <a:off x="1609200" y="3203640"/>
              <a:ext cx="180720" cy="303840"/>
            </a:xfrm>
            <a:custGeom>
              <a:avLst/>
              <a:gdLst>
                <a:gd name="textAreaLeft" fmla="*/ 360 w 180720"/>
                <a:gd name="textAreaRight" fmla="*/ 181440 w 1807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90" name="Google Shape;1412;p59"/>
            <p:cNvSpPr/>
            <p:nvPr/>
          </p:nvSpPr>
          <p:spPr>
            <a:xfrm flipH="1">
              <a:off x="1255320" y="3203640"/>
              <a:ext cx="266040" cy="303840"/>
            </a:xfrm>
            <a:custGeom>
              <a:avLst/>
              <a:gdLst>
                <a:gd name="textAreaLeft" fmla="*/ -360 w 266040"/>
                <a:gd name="textAreaRight" fmla="*/ 26604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91" name="Google Shape;1413;p59"/>
            <p:cNvSpPr/>
            <p:nvPr/>
          </p:nvSpPr>
          <p:spPr>
            <a:xfrm flipH="1">
              <a:off x="902160" y="3203640"/>
              <a:ext cx="267120" cy="303840"/>
            </a:xfrm>
            <a:custGeom>
              <a:avLst/>
              <a:gdLst>
                <a:gd name="textAreaLeft" fmla="*/ 360 w 267120"/>
                <a:gd name="textAreaRight" fmla="*/ 26784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92" name="Google Shape;1414;p59"/>
            <p:cNvSpPr/>
            <p:nvPr/>
          </p:nvSpPr>
          <p:spPr>
            <a:xfrm flipH="1">
              <a:off x="548280" y="3203640"/>
              <a:ext cx="266040" cy="303840"/>
            </a:xfrm>
            <a:custGeom>
              <a:avLst/>
              <a:gdLst>
                <a:gd name="textAreaLeft" fmla="*/ -360 w 266040"/>
                <a:gd name="textAreaRight" fmla="*/ 26604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93" name="Google Shape;1415;p59"/>
            <p:cNvSpPr/>
            <p:nvPr/>
          </p:nvSpPr>
          <p:spPr>
            <a:xfrm flipH="1">
              <a:off x="195120" y="3203640"/>
              <a:ext cx="266040" cy="303840"/>
            </a:xfrm>
            <a:custGeom>
              <a:avLst/>
              <a:gdLst>
                <a:gd name="textAreaLeft" fmla="*/ -360 w 266040"/>
                <a:gd name="textAreaRight" fmla="*/ 26604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94" name="Google Shape;1416;p59"/>
            <p:cNvSpPr/>
            <p:nvPr/>
          </p:nvSpPr>
          <p:spPr>
            <a:xfrm flipH="1">
              <a:off x="1434600" y="3519720"/>
              <a:ext cx="266040" cy="271080"/>
            </a:xfrm>
            <a:custGeom>
              <a:avLst/>
              <a:gdLst>
                <a:gd name="textAreaLeft" fmla="*/ -360 w 266040"/>
                <a:gd name="textAreaRight" fmla="*/ 266040 w 266040"/>
                <a:gd name="textAreaTop" fmla="*/ 0 h 271080"/>
                <a:gd name="textAreaBottom" fmla="*/ 271440 h 2710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95" name="Google Shape;1417;p59"/>
            <p:cNvSpPr/>
            <p:nvPr/>
          </p:nvSpPr>
          <p:spPr>
            <a:xfrm flipH="1">
              <a:off x="1081440" y="3519720"/>
              <a:ext cx="266040" cy="303840"/>
            </a:xfrm>
            <a:custGeom>
              <a:avLst/>
              <a:gdLst>
                <a:gd name="textAreaLeft" fmla="*/ -360 w 266040"/>
                <a:gd name="textAreaRight" fmla="*/ 26604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96" name="Google Shape;1418;p59"/>
            <p:cNvSpPr/>
            <p:nvPr/>
          </p:nvSpPr>
          <p:spPr>
            <a:xfrm flipH="1">
              <a:off x="727920" y="3519720"/>
              <a:ext cx="267120" cy="303840"/>
            </a:xfrm>
            <a:custGeom>
              <a:avLst/>
              <a:gdLst>
                <a:gd name="textAreaLeft" fmla="*/ 360 w 267120"/>
                <a:gd name="textAreaRight" fmla="*/ 26784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97" name="Google Shape;1419;p59"/>
            <p:cNvSpPr/>
            <p:nvPr/>
          </p:nvSpPr>
          <p:spPr>
            <a:xfrm flipH="1">
              <a:off x="374400" y="3519720"/>
              <a:ext cx="266040" cy="303840"/>
            </a:xfrm>
            <a:custGeom>
              <a:avLst/>
              <a:gdLst>
                <a:gd name="textAreaLeft" fmla="*/ -360 w 266040"/>
                <a:gd name="textAreaRight" fmla="*/ 26604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98" name="Google Shape;1420;p59"/>
            <p:cNvSpPr/>
            <p:nvPr/>
          </p:nvSpPr>
          <p:spPr>
            <a:xfrm flipH="1">
              <a:off x="215280" y="3593520"/>
              <a:ext cx="72360" cy="45360"/>
            </a:xfrm>
            <a:custGeom>
              <a:avLst/>
              <a:gdLst>
                <a:gd name="textAreaLeft" fmla="*/ -360 w 72360"/>
                <a:gd name="textAreaRight" fmla="*/ 72360 w 72360"/>
                <a:gd name="textAreaTop" fmla="*/ 0 h 45360"/>
                <a:gd name="textAreaBottom" fmla="*/ 45720 h 453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99" name="Google Shape;1421;p59"/>
            <p:cNvSpPr/>
            <p:nvPr/>
          </p:nvSpPr>
          <p:spPr>
            <a:xfrm flipH="1">
              <a:off x="1255320" y="3888720"/>
              <a:ext cx="106200" cy="63360"/>
            </a:xfrm>
            <a:custGeom>
              <a:avLst/>
              <a:gdLst>
                <a:gd name="textAreaLeft" fmla="*/ -360 w 106200"/>
                <a:gd name="textAreaRight" fmla="*/ 106200 w 106200"/>
                <a:gd name="textAreaTop" fmla="*/ 0 h 63360"/>
                <a:gd name="textAreaBottom" fmla="*/ 63720 h 633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00" name="Google Shape;1422;p59"/>
            <p:cNvSpPr/>
            <p:nvPr/>
          </p:nvSpPr>
          <p:spPr>
            <a:xfrm flipH="1">
              <a:off x="1386360" y="3815280"/>
              <a:ext cx="5760" cy="119880"/>
            </a:xfrm>
            <a:custGeom>
              <a:avLst/>
              <a:gdLst>
                <a:gd name="textAreaLeft" fmla="*/ 360 w 5760"/>
                <a:gd name="textAreaRight" fmla="*/ 6480 w 5760"/>
                <a:gd name="textAreaTop" fmla="*/ 0 h 119880"/>
                <a:gd name="textAreaBottom" fmla="*/ 120240 h 1198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01" name="Google Shape;1423;p59"/>
            <p:cNvSpPr/>
            <p:nvPr/>
          </p:nvSpPr>
          <p:spPr>
            <a:xfrm flipH="1">
              <a:off x="902160" y="3815280"/>
              <a:ext cx="267120" cy="236520"/>
            </a:xfrm>
            <a:custGeom>
              <a:avLst/>
              <a:gdLst>
                <a:gd name="textAreaLeft" fmla="*/ 360 w 267120"/>
                <a:gd name="textAreaRight" fmla="*/ 267840 w 267120"/>
                <a:gd name="textAreaTop" fmla="*/ 0 h 236520"/>
                <a:gd name="textAreaBottom" fmla="*/ 236880 h 2365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02" name="Google Shape;1424;p59"/>
            <p:cNvSpPr/>
            <p:nvPr/>
          </p:nvSpPr>
          <p:spPr>
            <a:xfrm flipH="1">
              <a:off x="548280" y="3815280"/>
              <a:ext cx="266040" cy="229320"/>
            </a:xfrm>
            <a:custGeom>
              <a:avLst/>
              <a:gdLst>
                <a:gd name="textAreaLeft" fmla="*/ -360 w 266040"/>
                <a:gd name="textAreaRight" fmla="*/ 266040 w 266040"/>
                <a:gd name="textAreaTop" fmla="*/ 0 h 229320"/>
                <a:gd name="textAreaBottom" fmla="*/ 229680 h 229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03" name="Google Shape;1425;p59"/>
            <p:cNvSpPr/>
            <p:nvPr/>
          </p:nvSpPr>
          <p:spPr>
            <a:xfrm flipH="1">
              <a:off x="450720" y="3888720"/>
              <a:ext cx="11520" cy="8640"/>
            </a:xfrm>
            <a:custGeom>
              <a:avLst/>
              <a:gdLst>
                <a:gd name="textAreaLeft" fmla="*/ 360 w 11520"/>
                <a:gd name="textAreaRight" fmla="*/ 12240 w 11520"/>
                <a:gd name="textAreaTop" fmla="*/ 0 h 8640"/>
                <a:gd name="textAreaBottom" fmla="*/ 9000 h 864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204" name="PlaceHolder 2"/>
          <p:cNvSpPr>
            <a:spLocks noGrp="1"/>
          </p:cNvSpPr>
          <p:nvPr>
            <p:ph type="title"/>
          </p:nvPr>
        </p:nvSpPr>
        <p:spPr>
          <a:xfrm>
            <a:off x="1525680" y="1960560"/>
            <a:ext cx="6092280" cy="1213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5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7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428;p60"/>
          <p:cNvSpPr/>
          <p:nvPr/>
        </p:nvSpPr>
        <p:spPr>
          <a:xfrm>
            <a:off x="6379200" y="3295080"/>
            <a:ext cx="1436400" cy="1436400"/>
          </a:xfrm>
          <a:prstGeom prst="ellipse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206" name="Google Shape;1429;p60"/>
          <p:cNvSpPr/>
          <p:nvPr/>
        </p:nvSpPr>
        <p:spPr>
          <a:xfrm rot="3781200">
            <a:off x="-1829160" y="2502360"/>
            <a:ext cx="6147000" cy="3781800"/>
          </a:xfrm>
          <a:custGeom>
            <a:avLst/>
            <a:gdLst>
              <a:gd name="textAreaLeft" fmla="*/ 0 w 6147000"/>
              <a:gd name="textAreaRight" fmla="*/ 6147360 w 6147000"/>
              <a:gd name="textAreaTop" fmla="*/ 0 h 3781800"/>
              <a:gd name="textAreaBottom" fmla="*/ 3782160 h 378180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207" name="Google Shape;1430;p60"/>
          <p:cNvSpPr/>
          <p:nvPr/>
        </p:nvSpPr>
        <p:spPr>
          <a:xfrm rot="19906800" flipH="1">
            <a:off x="7048080" y="1570680"/>
            <a:ext cx="2436120" cy="4153680"/>
          </a:xfrm>
          <a:custGeom>
            <a:avLst/>
            <a:gdLst>
              <a:gd name="textAreaLeft" fmla="*/ -360 w 2436120"/>
              <a:gd name="textAreaRight" fmla="*/ 2436120 w 2436120"/>
              <a:gd name="textAreaTop" fmla="*/ 0 h 4153680"/>
              <a:gd name="textAreaBottom" fmla="*/ 4154040 h 415368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1208" name="PlaceHolder 1"/>
          <p:cNvSpPr>
            <a:spLocks noGrp="1"/>
          </p:cNvSpPr>
          <p:nvPr>
            <p:ph type="title"/>
          </p:nvPr>
        </p:nvSpPr>
        <p:spPr>
          <a:xfrm>
            <a:off x="2019240" y="914400"/>
            <a:ext cx="5105160" cy="1213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75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7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1209" name="Google Shape;1432;p60"/>
          <p:cNvGrpSpPr/>
          <p:nvPr/>
        </p:nvGrpSpPr>
        <p:grpSpPr>
          <a:xfrm>
            <a:off x="815760" y="1235520"/>
            <a:ext cx="1696320" cy="1688760"/>
            <a:chOff x="815760" y="1235520"/>
            <a:chExt cx="1696320" cy="1688760"/>
          </a:xfrm>
        </p:grpSpPr>
        <p:sp>
          <p:nvSpPr>
            <p:cNvPr id="1210" name="Google Shape;1433;p60"/>
            <p:cNvSpPr/>
            <p:nvPr/>
          </p:nvSpPr>
          <p:spPr>
            <a:xfrm flipV="1">
              <a:off x="815760" y="1235520"/>
              <a:ext cx="1696320" cy="1688400"/>
            </a:xfrm>
            <a:custGeom>
              <a:avLst/>
              <a:gdLst>
                <a:gd name="textAreaLeft" fmla="*/ 0 w 1696320"/>
                <a:gd name="textAreaRight" fmla="*/ 1696680 w 1696320"/>
                <a:gd name="textAreaTop" fmla="*/ 360 h 1688400"/>
                <a:gd name="textAreaBottom" fmla="*/ 1689120 h 16884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11" name="Google Shape;1434;p60"/>
            <p:cNvSpPr/>
            <p:nvPr/>
          </p:nvSpPr>
          <p:spPr>
            <a:xfrm flipV="1">
              <a:off x="1169640" y="2767680"/>
              <a:ext cx="8640" cy="648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360 h 6480"/>
                <a:gd name="textAreaBottom" fmla="*/ 7200 h 64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12" name="Google Shape;1435;p60"/>
            <p:cNvSpPr/>
            <p:nvPr/>
          </p:nvSpPr>
          <p:spPr>
            <a:xfrm flipV="1">
              <a:off x="1265040" y="2693160"/>
              <a:ext cx="266040" cy="2242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4280"/>
                <a:gd name="textAreaBottom" fmla="*/ 224280 h 224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13" name="Google Shape;1436;p60"/>
            <p:cNvSpPr/>
            <p:nvPr/>
          </p:nvSpPr>
          <p:spPr>
            <a:xfrm flipV="1">
              <a:off x="1618200" y="2693880"/>
              <a:ext cx="267120" cy="2304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230400"/>
                <a:gd name="textAreaBottom" fmla="*/ 231120 h 230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14" name="Google Shape;1437;p60"/>
            <p:cNvSpPr/>
            <p:nvPr/>
          </p:nvSpPr>
          <p:spPr>
            <a:xfrm flipV="1">
              <a:off x="1972440" y="2766960"/>
              <a:ext cx="101160" cy="5940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-360 h 59400"/>
                <a:gd name="textAreaBottom" fmla="*/ 59400 h 5940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15" name="Google Shape;1438;p60"/>
            <p:cNvSpPr/>
            <p:nvPr/>
          </p:nvSpPr>
          <p:spPr>
            <a:xfrm flipV="1">
              <a:off x="2102760" y="2693880"/>
              <a:ext cx="5760" cy="11304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360 h 113040"/>
                <a:gd name="textAreaBottom" fmla="*/ 113760 h 113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16" name="Google Shape;1439;p60"/>
            <p:cNvSpPr/>
            <p:nvPr/>
          </p:nvSpPr>
          <p:spPr>
            <a:xfrm flipV="1">
              <a:off x="872280" y="2387520"/>
              <a:ext cx="1800" cy="36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360 h 3600"/>
                <a:gd name="textAreaBottom" fmla="*/ 4320 h 360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" bIns="1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17" name="Google Shape;1440;p60"/>
            <p:cNvSpPr/>
            <p:nvPr/>
          </p:nvSpPr>
          <p:spPr>
            <a:xfrm flipV="1">
              <a:off x="1002600" y="261180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1800"/>
                <a:gd name="textAreaBottom" fmla="*/ 180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18" name="Google Shape;1441;p60"/>
            <p:cNvSpPr/>
            <p:nvPr/>
          </p:nvSpPr>
          <p:spPr>
            <a:xfrm flipV="1">
              <a:off x="928080" y="2461320"/>
              <a:ext cx="76320" cy="47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360 h 47520"/>
                <a:gd name="textAreaBottom" fmla="*/ 48240 h 475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760" bIns="23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19" name="Google Shape;1442;p60"/>
            <p:cNvSpPr/>
            <p:nvPr/>
          </p:nvSpPr>
          <p:spPr>
            <a:xfrm flipV="1">
              <a:off x="1091160" y="238680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20" name="Google Shape;1443;p60"/>
            <p:cNvSpPr/>
            <p:nvPr/>
          </p:nvSpPr>
          <p:spPr>
            <a:xfrm flipV="1">
              <a:off x="1444320" y="238860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21" name="Google Shape;1444;p60"/>
            <p:cNvSpPr/>
            <p:nvPr/>
          </p:nvSpPr>
          <p:spPr>
            <a:xfrm flipV="1">
              <a:off x="1798200" y="23886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22" name="Google Shape;1445;p60"/>
            <p:cNvSpPr/>
            <p:nvPr/>
          </p:nvSpPr>
          <p:spPr>
            <a:xfrm flipV="1">
              <a:off x="2151360" y="2388600"/>
              <a:ext cx="266040" cy="274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274320"/>
                <a:gd name="textAreaBottom" fmla="*/ 275040 h 274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23" name="Google Shape;1446;p60"/>
            <p:cNvSpPr/>
            <p:nvPr/>
          </p:nvSpPr>
          <p:spPr>
            <a:xfrm flipV="1">
              <a:off x="818640" y="2148840"/>
              <a:ext cx="6480" cy="86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24" name="Google Shape;1447;p60"/>
            <p:cNvSpPr/>
            <p:nvPr/>
          </p:nvSpPr>
          <p:spPr>
            <a:xfrm flipV="1">
              <a:off x="912240" y="20754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25" name="Google Shape;1448;p60"/>
            <p:cNvSpPr/>
            <p:nvPr/>
          </p:nvSpPr>
          <p:spPr>
            <a:xfrm flipV="1">
              <a:off x="1265040" y="20754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26" name="Google Shape;1449;p60"/>
            <p:cNvSpPr/>
            <p:nvPr/>
          </p:nvSpPr>
          <p:spPr>
            <a:xfrm flipV="1">
              <a:off x="1618200" y="207540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27" name="Google Shape;1450;p60"/>
            <p:cNvSpPr/>
            <p:nvPr/>
          </p:nvSpPr>
          <p:spPr>
            <a:xfrm flipV="1">
              <a:off x="1972440" y="207468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28" name="Google Shape;1451;p60"/>
            <p:cNvSpPr/>
            <p:nvPr/>
          </p:nvSpPr>
          <p:spPr>
            <a:xfrm flipV="1">
              <a:off x="2325600" y="2074680"/>
              <a:ext cx="178560" cy="30492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29" name="Google Shape;1452;p60"/>
            <p:cNvSpPr/>
            <p:nvPr/>
          </p:nvSpPr>
          <p:spPr>
            <a:xfrm flipV="1">
              <a:off x="823680" y="1779840"/>
              <a:ext cx="180720" cy="303840"/>
            </a:xfrm>
            <a:custGeom>
              <a:avLst/>
              <a:gdLst>
                <a:gd name="textAreaLeft" fmla="*/ 0 w 180720"/>
                <a:gd name="textAreaRight" fmla="*/ 181080 w 1807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30" name="Google Shape;1453;p60"/>
            <p:cNvSpPr/>
            <p:nvPr/>
          </p:nvSpPr>
          <p:spPr>
            <a:xfrm flipV="1">
              <a:off x="1091160" y="17798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31" name="Google Shape;1454;p60"/>
            <p:cNvSpPr/>
            <p:nvPr/>
          </p:nvSpPr>
          <p:spPr>
            <a:xfrm flipV="1">
              <a:off x="1444320" y="17798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32" name="Google Shape;1455;p60"/>
            <p:cNvSpPr/>
            <p:nvPr/>
          </p:nvSpPr>
          <p:spPr>
            <a:xfrm flipV="1">
              <a:off x="1798200" y="17798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33" name="Google Shape;1456;p60"/>
            <p:cNvSpPr/>
            <p:nvPr/>
          </p:nvSpPr>
          <p:spPr>
            <a:xfrm flipV="1">
              <a:off x="2151360" y="17798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34" name="Google Shape;1457;p60"/>
            <p:cNvSpPr/>
            <p:nvPr/>
          </p:nvSpPr>
          <p:spPr>
            <a:xfrm flipV="1">
              <a:off x="912240" y="1495800"/>
              <a:ext cx="266040" cy="2710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71080"/>
                <a:gd name="textAreaBottom" fmla="*/ 271080 h 2710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35" name="Google Shape;1458;p60"/>
            <p:cNvSpPr/>
            <p:nvPr/>
          </p:nvSpPr>
          <p:spPr>
            <a:xfrm flipV="1">
              <a:off x="1265040" y="14637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36" name="Google Shape;1459;p60"/>
            <p:cNvSpPr/>
            <p:nvPr/>
          </p:nvSpPr>
          <p:spPr>
            <a:xfrm flipV="1">
              <a:off x="1618200" y="146376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37" name="Google Shape;1460;p60"/>
            <p:cNvSpPr/>
            <p:nvPr/>
          </p:nvSpPr>
          <p:spPr>
            <a:xfrm flipV="1">
              <a:off x="1972440" y="14637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38" name="Google Shape;1461;p60"/>
            <p:cNvSpPr/>
            <p:nvPr/>
          </p:nvSpPr>
          <p:spPr>
            <a:xfrm flipV="1">
              <a:off x="2325600" y="1648800"/>
              <a:ext cx="72360" cy="4536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360 h 45360"/>
                <a:gd name="textAreaBottom" fmla="*/ 46080 h 453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39" name="Google Shape;1462;p60"/>
            <p:cNvSpPr/>
            <p:nvPr/>
          </p:nvSpPr>
          <p:spPr>
            <a:xfrm flipV="1">
              <a:off x="1251360" y="1335240"/>
              <a:ext cx="106200" cy="6336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360 h 63360"/>
                <a:gd name="textAreaBottom" fmla="*/ 64080 h 633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40" name="Google Shape;1463;p60"/>
            <p:cNvSpPr/>
            <p:nvPr/>
          </p:nvSpPr>
          <p:spPr>
            <a:xfrm flipV="1">
              <a:off x="1221480" y="1351440"/>
              <a:ext cx="5760" cy="11988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-360 h 119880"/>
                <a:gd name="textAreaBottom" fmla="*/ 119880 h 1198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41" name="Google Shape;1464;p60"/>
            <p:cNvSpPr/>
            <p:nvPr/>
          </p:nvSpPr>
          <p:spPr>
            <a:xfrm flipV="1">
              <a:off x="1444320" y="1235160"/>
              <a:ext cx="267120" cy="23652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-360 h 236520"/>
                <a:gd name="textAreaBottom" fmla="*/ 236520 h 2365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42" name="Google Shape;1465;p60"/>
            <p:cNvSpPr/>
            <p:nvPr/>
          </p:nvSpPr>
          <p:spPr>
            <a:xfrm flipV="1">
              <a:off x="1798200" y="1242360"/>
              <a:ext cx="266040" cy="229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9320"/>
                <a:gd name="textAreaBottom" fmla="*/ 229320 h 229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43" name="Google Shape;1466;p60"/>
            <p:cNvSpPr/>
            <p:nvPr/>
          </p:nvSpPr>
          <p:spPr>
            <a:xfrm flipV="1">
              <a:off x="2151360" y="1389960"/>
              <a:ext cx="11520" cy="864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244" name="PlaceHolder 2"/>
          <p:cNvSpPr>
            <a:spLocks noGrp="1"/>
          </p:cNvSpPr>
          <p:nvPr>
            <p:ph type="title"/>
          </p:nvPr>
        </p:nvSpPr>
        <p:spPr>
          <a:xfrm>
            <a:off x="1525680" y="1960560"/>
            <a:ext cx="6092280" cy="1213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5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9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469;p61"/>
          <p:cNvSpPr/>
          <p:nvPr/>
        </p:nvSpPr>
        <p:spPr>
          <a:xfrm rot="199800" flipH="1">
            <a:off x="-1222200" y="1111680"/>
            <a:ext cx="4658040" cy="4764960"/>
          </a:xfrm>
          <a:custGeom>
            <a:avLst/>
            <a:gdLst>
              <a:gd name="textAreaLeft" fmla="*/ -360 w 4658040"/>
              <a:gd name="textAreaRight" fmla="*/ 4658040 w 4658040"/>
              <a:gd name="textAreaTop" fmla="*/ 0 h 4764960"/>
              <a:gd name="textAreaBottom" fmla="*/ 4765320 h 476496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285" name="Google Shape;1470;p61"/>
          <p:cNvSpPr/>
          <p:nvPr/>
        </p:nvSpPr>
        <p:spPr>
          <a:xfrm rot="16564800" flipH="1">
            <a:off x="5861880" y="-226800"/>
            <a:ext cx="5262480" cy="3237480"/>
          </a:xfrm>
          <a:custGeom>
            <a:avLst/>
            <a:gdLst>
              <a:gd name="textAreaLeft" fmla="*/ 360 w 5262480"/>
              <a:gd name="textAreaRight" fmla="*/ 5263200 w 5262480"/>
              <a:gd name="textAreaTop" fmla="*/ 0 h 3237480"/>
              <a:gd name="textAreaBottom" fmla="*/ 3237840 h 323748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286" name="Google Shape;1471;p61"/>
          <p:cNvSpPr/>
          <p:nvPr/>
        </p:nvSpPr>
        <p:spPr>
          <a:xfrm rot="10800000">
            <a:off x="6277320" y="2876400"/>
            <a:ext cx="1774440" cy="1774440"/>
          </a:xfrm>
          <a:prstGeom prst="ellipse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287" name="Google Shape;1472;p61"/>
          <p:cNvGrpSpPr/>
          <p:nvPr/>
        </p:nvGrpSpPr>
        <p:grpSpPr>
          <a:xfrm>
            <a:off x="1381680" y="1333080"/>
            <a:ext cx="1696320" cy="1688760"/>
            <a:chOff x="1381680" y="1333080"/>
            <a:chExt cx="1696320" cy="1688760"/>
          </a:xfrm>
        </p:grpSpPr>
        <p:sp>
          <p:nvSpPr>
            <p:cNvPr id="1288" name="Google Shape;1473;p61"/>
            <p:cNvSpPr/>
            <p:nvPr/>
          </p:nvSpPr>
          <p:spPr>
            <a:xfrm rot="10800000">
              <a:off x="1381680" y="1333440"/>
              <a:ext cx="1696320" cy="1688400"/>
            </a:xfrm>
            <a:custGeom>
              <a:avLst/>
              <a:gdLst>
                <a:gd name="textAreaLeft" fmla="*/ 0 w 1696320"/>
                <a:gd name="textAreaRight" fmla="*/ 1696680 w 1696320"/>
                <a:gd name="textAreaTop" fmla="*/ 0 h 1688400"/>
                <a:gd name="textAreaBottom" fmla="*/ 1688760 h 16884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89" name="Google Shape;1474;p61"/>
            <p:cNvSpPr/>
            <p:nvPr/>
          </p:nvSpPr>
          <p:spPr>
            <a:xfrm rot="10800000">
              <a:off x="2715120" y="2865240"/>
              <a:ext cx="8640" cy="648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0 h 6480"/>
                <a:gd name="textAreaBottom" fmla="*/ 6840 h 64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0" name="Google Shape;1475;p61"/>
            <p:cNvSpPr/>
            <p:nvPr/>
          </p:nvSpPr>
          <p:spPr>
            <a:xfrm rot="10800000">
              <a:off x="2362320" y="2791440"/>
              <a:ext cx="266040" cy="2242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24280"/>
                <a:gd name="textAreaBottom" fmla="*/ 224640 h 224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1" name="Google Shape;1476;p61"/>
            <p:cNvSpPr/>
            <p:nvPr/>
          </p:nvSpPr>
          <p:spPr>
            <a:xfrm rot="10800000">
              <a:off x="2008080" y="2791440"/>
              <a:ext cx="267120" cy="2304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230400"/>
                <a:gd name="textAreaBottom" fmla="*/ 230760 h 230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2" name="Google Shape;1477;p61"/>
            <p:cNvSpPr/>
            <p:nvPr/>
          </p:nvSpPr>
          <p:spPr>
            <a:xfrm rot="10800000">
              <a:off x="1820160" y="2864880"/>
              <a:ext cx="101160" cy="5940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0 h 59400"/>
                <a:gd name="textAreaBottom" fmla="*/ 59760 h 5940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3" name="Google Shape;1478;p61"/>
            <p:cNvSpPr/>
            <p:nvPr/>
          </p:nvSpPr>
          <p:spPr>
            <a:xfrm rot="10800000">
              <a:off x="1785240" y="2791440"/>
              <a:ext cx="5760" cy="11304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0 h 113040"/>
                <a:gd name="textAreaBottom" fmla="*/ 113400 h 113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4" name="Google Shape;1479;p61"/>
            <p:cNvSpPr/>
            <p:nvPr/>
          </p:nvSpPr>
          <p:spPr>
            <a:xfrm rot="10800000">
              <a:off x="3019320" y="2485080"/>
              <a:ext cx="1800" cy="36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3600"/>
                <a:gd name="textAreaBottom" fmla="*/ 3960 h 360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" bIns="1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5" name="Google Shape;1480;p61"/>
            <p:cNvSpPr/>
            <p:nvPr/>
          </p:nvSpPr>
          <p:spPr>
            <a:xfrm rot="10800000">
              <a:off x="2889000" y="270972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6" name="Google Shape;1481;p61"/>
            <p:cNvSpPr/>
            <p:nvPr/>
          </p:nvSpPr>
          <p:spPr>
            <a:xfrm rot="10800000">
              <a:off x="2889360" y="2558520"/>
              <a:ext cx="76320" cy="47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47520"/>
                <a:gd name="textAreaBottom" fmla="*/ 47880 h 475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760" bIns="23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7" name="Google Shape;1482;p61"/>
            <p:cNvSpPr/>
            <p:nvPr/>
          </p:nvSpPr>
          <p:spPr>
            <a:xfrm rot="10800000">
              <a:off x="2536560" y="248508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8" name="Google Shape;1483;p61"/>
            <p:cNvSpPr/>
            <p:nvPr/>
          </p:nvSpPr>
          <p:spPr>
            <a:xfrm rot="10800000">
              <a:off x="2182320" y="248616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99" name="Google Shape;1484;p61"/>
            <p:cNvSpPr/>
            <p:nvPr/>
          </p:nvSpPr>
          <p:spPr>
            <a:xfrm rot="10800000">
              <a:off x="1829160" y="24861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0" name="Google Shape;1485;p61"/>
            <p:cNvSpPr/>
            <p:nvPr/>
          </p:nvSpPr>
          <p:spPr>
            <a:xfrm rot="10800000">
              <a:off x="1476000" y="2485800"/>
              <a:ext cx="266040" cy="274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74320"/>
                <a:gd name="textAreaBottom" fmla="*/ 274680 h 274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1" name="Google Shape;1486;p61"/>
            <p:cNvSpPr/>
            <p:nvPr/>
          </p:nvSpPr>
          <p:spPr>
            <a:xfrm rot="10800000">
              <a:off x="3068640" y="2246400"/>
              <a:ext cx="6480" cy="86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8640"/>
                <a:gd name="textAreaBottom" fmla="*/ 9000 h 864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2" name="Google Shape;1487;p61"/>
            <p:cNvSpPr/>
            <p:nvPr/>
          </p:nvSpPr>
          <p:spPr>
            <a:xfrm rot="10800000">
              <a:off x="2715480" y="21729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3" name="Google Shape;1488;p61"/>
            <p:cNvSpPr/>
            <p:nvPr/>
          </p:nvSpPr>
          <p:spPr>
            <a:xfrm rot="10800000">
              <a:off x="2362320" y="21729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4" name="Google Shape;1489;p61"/>
            <p:cNvSpPr/>
            <p:nvPr/>
          </p:nvSpPr>
          <p:spPr>
            <a:xfrm rot="10800000">
              <a:off x="2008080" y="217296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5" name="Google Shape;1490;p61"/>
            <p:cNvSpPr/>
            <p:nvPr/>
          </p:nvSpPr>
          <p:spPr>
            <a:xfrm rot="10800000">
              <a:off x="1655280" y="217296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6" name="Google Shape;1491;p61"/>
            <p:cNvSpPr/>
            <p:nvPr/>
          </p:nvSpPr>
          <p:spPr>
            <a:xfrm rot="10800000">
              <a:off x="1389600" y="2172960"/>
              <a:ext cx="178560" cy="30492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7" name="Google Shape;1492;p61"/>
            <p:cNvSpPr/>
            <p:nvPr/>
          </p:nvSpPr>
          <p:spPr>
            <a:xfrm rot="10800000">
              <a:off x="2889360" y="1877400"/>
              <a:ext cx="180720" cy="303840"/>
            </a:xfrm>
            <a:custGeom>
              <a:avLst/>
              <a:gdLst>
                <a:gd name="textAreaLeft" fmla="*/ 0 w 180720"/>
                <a:gd name="textAreaRight" fmla="*/ 181080 w 1807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8" name="Google Shape;1493;p61"/>
            <p:cNvSpPr/>
            <p:nvPr/>
          </p:nvSpPr>
          <p:spPr>
            <a:xfrm rot="10800000">
              <a:off x="2536560" y="18774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09" name="Google Shape;1494;p61"/>
            <p:cNvSpPr/>
            <p:nvPr/>
          </p:nvSpPr>
          <p:spPr>
            <a:xfrm rot="10800000">
              <a:off x="2182320" y="187740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0" name="Google Shape;1495;p61"/>
            <p:cNvSpPr/>
            <p:nvPr/>
          </p:nvSpPr>
          <p:spPr>
            <a:xfrm rot="10800000">
              <a:off x="1829160" y="18774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1" name="Google Shape;1496;p61"/>
            <p:cNvSpPr/>
            <p:nvPr/>
          </p:nvSpPr>
          <p:spPr>
            <a:xfrm rot="10800000">
              <a:off x="1476000" y="18774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2" name="Google Shape;1497;p61"/>
            <p:cNvSpPr/>
            <p:nvPr/>
          </p:nvSpPr>
          <p:spPr>
            <a:xfrm rot="10800000">
              <a:off x="2715480" y="1594080"/>
              <a:ext cx="266040" cy="2710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71080"/>
                <a:gd name="textAreaBottom" fmla="*/ 271440 h 2710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3" name="Google Shape;1498;p61"/>
            <p:cNvSpPr/>
            <p:nvPr/>
          </p:nvSpPr>
          <p:spPr>
            <a:xfrm rot="10800000">
              <a:off x="2362320" y="156132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4" name="Google Shape;1499;p61"/>
            <p:cNvSpPr/>
            <p:nvPr/>
          </p:nvSpPr>
          <p:spPr>
            <a:xfrm rot="10800000">
              <a:off x="2008080" y="156132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5" name="Google Shape;1500;p61"/>
            <p:cNvSpPr/>
            <p:nvPr/>
          </p:nvSpPr>
          <p:spPr>
            <a:xfrm rot="10800000">
              <a:off x="1655280" y="156132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6" name="Google Shape;1501;p61"/>
            <p:cNvSpPr/>
            <p:nvPr/>
          </p:nvSpPr>
          <p:spPr>
            <a:xfrm rot="10800000">
              <a:off x="1495800" y="1746360"/>
              <a:ext cx="72360" cy="4536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45360"/>
                <a:gd name="textAreaBottom" fmla="*/ 45720 h 453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7" name="Google Shape;1502;p61"/>
            <p:cNvSpPr/>
            <p:nvPr/>
          </p:nvSpPr>
          <p:spPr>
            <a:xfrm rot="10800000">
              <a:off x="2536200" y="1432800"/>
              <a:ext cx="106200" cy="6336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0 h 63360"/>
                <a:gd name="textAreaBottom" fmla="*/ 63720 h 633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8" name="Google Shape;1503;p61"/>
            <p:cNvSpPr/>
            <p:nvPr/>
          </p:nvSpPr>
          <p:spPr>
            <a:xfrm rot="10800000">
              <a:off x="2666520" y="1449720"/>
              <a:ext cx="5760" cy="11988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0 h 119880"/>
                <a:gd name="textAreaBottom" fmla="*/ 120240 h 1198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19" name="Google Shape;1504;p61"/>
            <p:cNvSpPr/>
            <p:nvPr/>
          </p:nvSpPr>
          <p:spPr>
            <a:xfrm rot="10800000">
              <a:off x="2182320" y="1333080"/>
              <a:ext cx="267120" cy="23652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236520"/>
                <a:gd name="textAreaBottom" fmla="*/ 236880 h 2365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20" name="Google Shape;1505;p61"/>
            <p:cNvSpPr/>
            <p:nvPr/>
          </p:nvSpPr>
          <p:spPr>
            <a:xfrm rot="10800000">
              <a:off x="1829160" y="1340280"/>
              <a:ext cx="266040" cy="229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29320"/>
                <a:gd name="textAreaBottom" fmla="*/ 229680 h 229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21" name="Google Shape;1506;p61"/>
            <p:cNvSpPr/>
            <p:nvPr/>
          </p:nvSpPr>
          <p:spPr>
            <a:xfrm rot="10800000">
              <a:off x="1730520" y="1487520"/>
              <a:ext cx="11520" cy="864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0 h 8640"/>
                <a:gd name="textAreaBottom" fmla="*/ 9000 h 864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322" name="PlaceHolder 1"/>
          <p:cNvSpPr>
            <a:spLocks noGrp="1"/>
          </p:cNvSpPr>
          <p:nvPr>
            <p:ph type="title"/>
          </p:nvPr>
        </p:nvSpPr>
        <p:spPr>
          <a:xfrm>
            <a:off x="2019240" y="914400"/>
            <a:ext cx="5105160" cy="1213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75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7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23" name="PlaceHolder 2"/>
          <p:cNvSpPr>
            <a:spLocks noGrp="1"/>
          </p:cNvSpPr>
          <p:nvPr>
            <p:ph type="title"/>
          </p:nvPr>
        </p:nvSpPr>
        <p:spPr>
          <a:xfrm>
            <a:off x="1525680" y="1960560"/>
            <a:ext cx="6092280" cy="1213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5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510;p62"/>
          <p:cNvSpPr/>
          <p:nvPr/>
        </p:nvSpPr>
        <p:spPr>
          <a:xfrm rot="5716200" flipH="1">
            <a:off x="3128400" y="-16560"/>
            <a:ext cx="3009240" cy="5911200"/>
          </a:xfrm>
          <a:custGeom>
            <a:avLst/>
            <a:gdLst>
              <a:gd name="textAreaLeft" fmla="*/ -360 w 3009240"/>
              <a:gd name="textAreaRight" fmla="*/ 3009240 w 3009240"/>
              <a:gd name="textAreaTop" fmla="*/ 0 h 5911200"/>
              <a:gd name="textAreaBottom" fmla="*/ 5911560 h 5911200"/>
            </a:gdLst>
            <a:ahLst/>
            <a:cxnLst/>
            <a:rect l="textAreaLeft" t="textAreaTop" r="textAreaRight" b="textAreaBottom"/>
            <a:pathLst>
              <a:path w="72386" h="83294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325" name="Google Shape;1511;p62"/>
          <p:cNvSpPr/>
          <p:nvPr/>
        </p:nvSpPr>
        <p:spPr>
          <a:xfrm rot="20191200">
            <a:off x="7059240" y="-1531440"/>
            <a:ext cx="3561120" cy="4437360"/>
          </a:xfrm>
          <a:custGeom>
            <a:avLst/>
            <a:gdLst>
              <a:gd name="textAreaLeft" fmla="*/ 0 w 3561120"/>
              <a:gd name="textAreaRight" fmla="*/ 3561480 w 3561120"/>
              <a:gd name="textAreaTop" fmla="*/ 0 h 4437360"/>
              <a:gd name="textAreaBottom" fmla="*/ 4437720 h 4437360"/>
            </a:gdLst>
            <a:ahLst/>
            <a:cxnLst/>
            <a:rect l="textAreaLeft" t="textAreaTop" r="textAreaRight" b="textAreaBottom"/>
            <a:pathLst>
              <a:path w="15146" h="21250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326" name="Google Shape;1512;p62"/>
          <p:cNvSpPr/>
          <p:nvPr/>
        </p:nvSpPr>
        <p:spPr>
          <a:xfrm rot="10800000">
            <a:off x="797760" y="2886480"/>
            <a:ext cx="1774440" cy="1774440"/>
          </a:xfrm>
          <a:prstGeom prst="ellipse">
            <a:avLst/>
          </a:pr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327" name="Google Shape;1513;p62"/>
          <p:cNvGrpSpPr/>
          <p:nvPr/>
        </p:nvGrpSpPr>
        <p:grpSpPr>
          <a:xfrm>
            <a:off x="162720" y="2264760"/>
            <a:ext cx="1696320" cy="1688400"/>
            <a:chOff x="162720" y="2264760"/>
            <a:chExt cx="1696320" cy="1688400"/>
          </a:xfrm>
        </p:grpSpPr>
        <p:sp>
          <p:nvSpPr>
            <p:cNvPr id="1328" name="Google Shape;1514;p62"/>
            <p:cNvSpPr/>
            <p:nvPr/>
          </p:nvSpPr>
          <p:spPr>
            <a:xfrm rot="10800000">
              <a:off x="162720" y="2264760"/>
              <a:ext cx="1696320" cy="1688400"/>
            </a:xfrm>
            <a:custGeom>
              <a:avLst/>
              <a:gdLst>
                <a:gd name="textAreaLeft" fmla="*/ 0 w 1696320"/>
                <a:gd name="textAreaRight" fmla="*/ 1696680 w 1696320"/>
                <a:gd name="textAreaTop" fmla="*/ 0 h 1688400"/>
                <a:gd name="textAreaBottom" fmla="*/ 1688760 h 16884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29" name="Google Shape;1515;p62"/>
            <p:cNvSpPr/>
            <p:nvPr/>
          </p:nvSpPr>
          <p:spPr>
            <a:xfrm rot="10800000">
              <a:off x="1496160" y="3796560"/>
              <a:ext cx="8640" cy="648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0 h 6480"/>
                <a:gd name="textAreaBottom" fmla="*/ 6840 h 64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30" name="Google Shape;1516;p62"/>
            <p:cNvSpPr/>
            <p:nvPr/>
          </p:nvSpPr>
          <p:spPr>
            <a:xfrm rot="10800000">
              <a:off x="1143360" y="3722760"/>
              <a:ext cx="266040" cy="2242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24280"/>
                <a:gd name="textAreaBottom" fmla="*/ 224640 h 224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31" name="Google Shape;1517;p62"/>
            <p:cNvSpPr/>
            <p:nvPr/>
          </p:nvSpPr>
          <p:spPr>
            <a:xfrm rot="10800000">
              <a:off x="789120" y="3722760"/>
              <a:ext cx="267120" cy="2304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230400"/>
                <a:gd name="textAreaBottom" fmla="*/ 230760 h 230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32" name="Google Shape;1518;p62"/>
            <p:cNvSpPr/>
            <p:nvPr/>
          </p:nvSpPr>
          <p:spPr>
            <a:xfrm rot="10800000">
              <a:off x="601200" y="3796200"/>
              <a:ext cx="101160" cy="5940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0 h 59400"/>
                <a:gd name="textAreaBottom" fmla="*/ 59760 h 5940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33" name="Google Shape;1519;p62"/>
            <p:cNvSpPr/>
            <p:nvPr/>
          </p:nvSpPr>
          <p:spPr>
            <a:xfrm rot="10800000">
              <a:off x="566280" y="3722760"/>
              <a:ext cx="5760" cy="11304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0 h 113040"/>
                <a:gd name="textAreaBottom" fmla="*/ 113400 h 113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34" name="Google Shape;1520;p62"/>
            <p:cNvSpPr/>
            <p:nvPr/>
          </p:nvSpPr>
          <p:spPr>
            <a:xfrm rot="10800000">
              <a:off x="1800360" y="3416400"/>
              <a:ext cx="1800" cy="36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3600"/>
                <a:gd name="textAreaBottom" fmla="*/ 3960 h 360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" bIns="1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35" name="Google Shape;1521;p62"/>
            <p:cNvSpPr/>
            <p:nvPr/>
          </p:nvSpPr>
          <p:spPr>
            <a:xfrm rot="10800000">
              <a:off x="1670040" y="364104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36" name="Google Shape;1522;p62"/>
            <p:cNvSpPr/>
            <p:nvPr/>
          </p:nvSpPr>
          <p:spPr>
            <a:xfrm rot="10800000">
              <a:off x="1670400" y="3489840"/>
              <a:ext cx="76320" cy="47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0 h 47520"/>
                <a:gd name="textAreaBottom" fmla="*/ 47880 h 475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760" bIns="23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37" name="Google Shape;1523;p62"/>
            <p:cNvSpPr/>
            <p:nvPr/>
          </p:nvSpPr>
          <p:spPr>
            <a:xfrm rot="10800000">
              <a:off x="1317600" y="341640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38" name="Google Shape;1524;p62"/>
            <p:cNvSpPr/>
            <p:nvPr/>
          </p:nvSpPr>
          <p:spPr>
            <a:xfrm rot="10800000">
              <a:off x="963360" y="341748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39" name="Google Shape;1525;p62"/>
            <p:cNvSpPr/>
            <p:nvPr/>
          </p:nvSpPr>
          <p:spPr>
            <a:xfrm rot="10800000">
              <a:off x="610200" y="34174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40" name="Google Shape;1526;p62"/>
            <p:cNvSpPr/>
            <p:nvPr/>
          </p:nvSpPr>
          <p:spPr>
            <a:xfrm rot="10800000">
              <a:off x="257400" y="3417120"/>
              <a:ext cx="266040" cy="274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74320"/>
                <a:gd name="textAreaBottom" fmla="*/ 274680 h 274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41" name="Google Shape;1527;p62"/>
            <p:cNvSpPr/>
            <p:nvPr/>
          </p:nvSpPr>
          <p:spPr>
            <a:xfrm rot="10800000">
              <a:off x="1849680" y="3177720"/>
              <a:ext cx="6480" cy="86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8640"/>
                <a:gd name="textAreaBottom" fmla="*/ 9000 h 864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42" name="Google Shape;1528;p62"/>
            <p:cNvSpPr/>
            <p:nvPr/>
          </p:nvSpPr>
          <p:spPr>
            <a:xfrm rot="10800000">
              <a:off x="1496520" y="31042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43" name="Google Shape;1529;p62"/>
            <p:cNvSpPr/>
            <p:nvPr/>
          </p:nvSpPr>
          <p:spPr>
            <a:xfrm rot="10800000">
              <a:off x="1143360" y="31042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44" name="Google Shape;1530;p62"/>
            <p:cNvSpPr/>
            <p:nvPr/>
          </p:nvSpPr>
          <p:spPr>
            <a:xfrm rot="10800000">
              <a:off x="789120" y="310428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45" name="Google Shape;1531;p62"/>
            <p:cNvSpPr/>
            <p:nvPr/>
          </p:nvSpPr>
          <p:spPr>
            <a:xfrm rot="10800000">
              <a:off x="436320" y="310428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46" name="Google Shape;1532;p62"/>
            <p:cNvSpPr/>
            <p:nvPr/>
          </p:nvSpPr>
          <p:spPr>
            <a:xfrm rot="10800000">
              <a:off x="170640" y="3104280"/>
              <a:ext cx="178560" cy="30492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0 h 304920"/>
                <a:gd name="textAreaBottom" fmla="*/ 305280 h 30492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47" name="Google Shape;1533;p62"/>
            <p:cNvSpPr/>
            <p:nvPr/>
          </p:nvSpPr>
          <p:spPr>
            <a:xfrm rot="10800000">
              <a:off x="1670400" y="2809080"/>
              <a:ext cx="180720" cy="303840"/>
            </a:xfrm>
            <a:custGeom>
              <a:avLst/>
              <a:gdLst>
                <a:gd name="textAreaLeft" fmla="*/ 0 w 180720"/>
                <a:gd name="textAreaRight" fmla="*/ 181080 w 1807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48" name="Google Shape;1534;p62"/>
            <p:cNvSpPr/>
            <p:nvPr/>
          </p:nvSpPr>
          <p:spPr>
            <a:xfrm rot="10800000">
              <a:off x="1317600" y="28090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49" name="Google Shape;1535;p62"/>
            <p:cNvSpPr/>
            <p:nvPr/>
          </p:nvSpPr>
          <p:spPr>
            <a:xfrm rot="10800000">
              <a:off x="963360" y="280908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50" name="Google Shape;1536;p62"/>
            <p:cNvSpPr/>
            <p:nvPr/>
          </p:nvSpPr>
          <p:spPr>
            <a:xfrm rot="10800000">
              <a:off x="610200" y="28090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51" name="Google Shape;1537;p62"/>
            <p:cNvSpPr/>
            <p:nvPr/>
          </p:nvSpPr>
          <p:spPr>
            <a:xfrm rot="10800000">
              <a:off x="257400" y="28090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52" name="Google Shape;1538;p62"/>
            <p:cNvSpPr/>
            <p:nvPr/>
          </p:nvSpPr>
          <p:spPr>
            <a:xfrm rot="10800000">
              <a:off x="1496520" y="2525400"/>
              <a:ext cx="266040" cy="2710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71080"/>
                <a:gd name="textAreaBottom" fmla="*/ 271440 h 2710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53" name="Google Shape;1539;p62"/>
            <p:cNvSpPr/>
            <p:nvPr/>
          </p:nvSpPr>
          <p:spPr>
            <a:xfrm rot="10800000">
              <a:off x="1143360" y="24926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54" name="Google Shape;1540;p62"/>
            <p:cNvSpPr/>
            <p:nvPr/>
          </p:nvSpPr>
          <p:spPr>
            <a:xfrm rot="10800000">
              <a:off x="789120" y="24926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55" name="Google Shape;1541;p62"/>
            <p:cNvSpPr/>
            <p:nvPr/>
          </p:nvSpPr>
          <p:spPr>
            <a:xfrm rot="10800000">
              <a:off x="436320" y="24926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303840"/>
                <a:gd name="textAreaBottom" fmla="*/ 30420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56" name="Google Shape;1542;p62"/>
            <p:cNvSpPr/>
            <p:nvPr/>
          </p:nvSpPr>
          <p:spPr>
            <a:xfrm rot="10800000">
              <a:off x="276840" y="2677680"/>
              <a:ext cx="72360" cy="4536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0 h 45360"/>
                <a:gd name="textAreaBottom" fmla="*/ 45720 h 453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57" name="Google Shape;1543;p62"/>
            <p:cNvSpPr/>
            <p:nvPr/>
          </p:nvSpPr>
          <p:spPr>
            <a:xfrm rot="10800000">
              <a:off x="1317240" y="2364120"/>
              <a:ext cx="106200" cy="6336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0 h 63360"/>
                <a:gd name="textAreaBottom" fmla="*/ 63720 h 633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58" name="Google Shape;1544;p62"/>
            <p:cNvSpPr/>
            <p:nvPr/>
          </p:nvSpPr>
          <p:spPr>
            <a:xfrm rot="10800000">
              <a:off x="1447560" y="2381400"/>
              <a:ext cx="5760" cy="11988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0 h 119880"/>
                <a:gd name="textAreaBottom" fmla="*/ 120240 h 1198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59" name="Google Shape;1545;p62"/>
            <p:cNvSpPr/>
            <p:nvPr/>
          </p:nvSpPr>
          <p:spPr>
            <a:xfrm rot="10800000">
              <a:off x="963360" y="2264760"/>
              <a:ext cx="267120" cy="23652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0 h 236520"/>
                <a:gd name="textAreaBottom" fmla="*/ 236880 h 2365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60" name="Google Shape;1546;p62"/>
            <p:cNvSpPr/>
            <p:nvPr/>
          </p:nvSpPr>
          <p:spPr>
            <a:xfrm rot="10800000">
              <a:off x="610200" y="2271960"/>
              <a:ext cx="266040" cy="229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0 h 229320"/>
                <a:gd name="textAreaBottom" fmla="*/ 229680 h 229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61" name="Google Shape;1547;p62"/>
            <p:cNvSpPr/>
            <p:nvPr/>
          </p:nvSpPr>
          <p:spPr>
            <a:xfrm rot="10800000">
              <a:off x="511920" y="2418840"/>
              <a:ext cx="11520" cy="864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0 h 8640"/>
                <a:gd name="textAreaBottom" fmla="*/ 9000 h 864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362" name="Google Shape;1548;p62"/>
          <p:cNvSpPr/>
          <p:nvPr/>
        </p:nvSpPr>
        <p:spPr>
          <a:xfrm rot="8100000">
            <a:off x="371520" y="-1149840"/>
            <a:ext cx="1938600" cy="3305160"/>
          </a:xfrm>
          <a:custGeom>
            <a:avLst/>
            <a:gdLst>
              <a:gd name="textAreaLeft" fmla="*/ 0 w 1938600"/>
              <a:gd name="textAreaRight" fmla="*/ 1938960 w 1938600"/>
              <a:gd name="textAreaTop" fmla="*/ 0 h 3305160"/>
              <a:gd name="textAreaBottom" fmla="*/ 3305520 h 330516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1363" name="PlaceHolder 1"/>
          <p:cNvSpPr>
            <a:spLocks noGrp="1"/>
          </p:cNvSpPr>
          <p:nvPr>
            <p:ph type="title"/>
          </p:nvPr>
        </p:nvSpPr>
        <p:spPr>
          <a:xfrm>
            <a:off x="2333880" y="540000"/>
            <a:ext cx="4476240" cy="1065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7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364" name="Google Shape;1551;p62"/>
          <p:cNvSpPr/>
          <p:nvPr/>
        </p:nvSpPr>
        <p:spPr>
          <a:xfrm>
            <a:off x="2265840" y="3431520"/>
            <a:ext cx="4612320" cy="60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 defTabSz="9144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200" b="0" u="none" strike="noStrike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CREDITS: This presentation template was created by </a:t>
            </a:r>
            <a:r>
              <a:rPr lang="en" sz="1200" b="1" u="sng" strike="noStrike">
                <a:solidFill>
                  <a:schemeClr val="accent2"/>
                </a:solidFill>
                <a:effectLst/>
                <a:uFillTx/>
                <a:latin typeface="Manjari"/>
                <a:ea typeface="Manjari"/>
                <a:hlinkClick r:id="rId2"/>
              </a:rPr>
              <a:t>Slidesgo</a:t>
            </a:r>
            <a:r>
              <a:rPr lang="en" sz="1200" b="0" u="none" strike="noStrike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, including icons, infographics &amp; images by </a:t>
            </a:r>
            <a:r>
              <a:rPr lang="en" sz="1200" b="1" u="sng" strike="noStrike">
                <a:solidFill>
                  <a:schemeClr val="accent2"/>
                </a:solidFill>
                <a:effectLst/>
                <a:uFillTx/>
                <a:latin typeface="Manjari"/>
                <a:ea typeface="Manjari"/>
                <a:hlinkClick r:id="rId3"/>
              </a:rPr>
              <a:t>Freepik</a:t>
            </a:r>
            <a:r>
              <a:rPr lang="en" sz="1200" b="0" u="none" strike="noStrike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 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553;p63"/>
          <p:cNvSpPr/>
          <p:nvPr/>
        </p:nvSpPr>
        <p:spPr>
          <a:xfrm rot="288000" flipH="1">
            <a:off x="-1270800" y="553320"/>
            <a:ext cx="4658040" cy="4764960"/>
          </a:xfrm>
          <a:custGeom>
            <a:avLst/>
            <a:gdLst>
              <a:gd name="textAreaLeft" fmla="*/ -360 w 4658040"/>
              <a:gd name="textAreaRight" fmla="*/ 4658040 w 4658040"/>
              <a:gd name="textAreaTop" fmla="*/ 0 h 4764960"/>
              <a:gd name="textAreaBottom" fmla="*/ 4765320 h 476496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366" name="Google Shape;1554;p63"/>
          <p:cNvSpPr/>
          <p:nvPr/>
        </p:nvSpPr>
        <p:spPr>
          <a:xfrm>
            <a:off x="1334160" y="1127160"/>
            <a:ext cx="1522080" cy="1342440"/>
          </a:xfrm>
          <a:custGeom>
            <a:avLst/>
            <a:gdLst>
              <a:gd name="textAreaLeft" fmla="*/ 0 w 1522080"/>
              <a:gd name="textAreaRight" fmla="*/ 1522440 w 1522080"/>
              <a:gd name="textAreaTop" fmla="*/ 0 h 1342440"/>
              <a:gd name="textAreaBottom" fmla="*/ 1342800 h 134244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367" name="Google Shape;1555;p63"/>
          <p:cNvGrpSpPr/>
          <p:nvPr/>
        </p:nvGrpSpPr>
        <p:grpSpPr>
          <a:xfrm>
            <a:off x="5118840" y="713160"/>
            <a:ext cx="2270520" cy="2260080"/>
            <a:chOff x="5118840" y="713160"/>
            <a:chExt cx="2270520" cy="2260080"/>
          </a:xfrm>
        </p:grpSpPr>
        <p:sp>
          <p:nvSpPr>
            <p:cNvPr id="1368" name="Google Shape;1556;p63"/>
            <p:cNvSpPr/>
            <p:nvPr/>
          </p:nvSpPr>
          <p:spPr>
            <a:xfrm>
              <a:off x="5118840" y="713160"/>
              <a:ext cx="2270520" cy="2260080"/>
            </a:xfrm>
            <a:custGeom>
              <a:avLst/>
              <a:gdLst>
                <a:gd name="textAreaLeft" fmla="*/ 0 w 2270520"/>
                <a:gd name="textAreaRight" fmla="*/ 2270880 w 2270520"/>
                <a:gd name="textAreaTop" fmla="*/ 0 h 2260080"/>
                <a:gd name="textAreaBottom" fmla="*/ 2260440 h 226008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69" name="Google Shape;1557;p63"/>
            <p:cNvSpPr/>
            <p:nvPr/>
          </p:nvSpPr>
          <p:spPr>
            <a:xfrm>
              <a:off x="5592960" y="914040"/>
              <a:ext cx="11520" cy="900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0 h 9000"/>
                <a:gd name="textAreaBottom" fmla="*/ 9360 h 90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70" name="Google Shape;1558;p63"/>
            <p:cNvSpPr/>
            <p:nvPr/>
          </p:nvSpPr>
          <p:spPr>
            <a:xfrm>
              <a:off x="5720760" y="721080"/>
              <a:ext cx="356400" cy="30060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00600"/>
                <a:gd name="textAreaBottom" fmla="*/ 300960 h 30060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71" name="Google Shape;1559;p63"/>
            <p:cNvSpPr/>
            <p:nvPr/>
          </p:nvSpPr>
          <p:spPr>
            <a:xfrm>
              <a:off x="6193440" y="713160"/>
              <a:ext cx="357840" cy="30852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308520"/>
                <a:gd name="textAreaBottom" fmla="*/ 308880 h 30852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72" name="Google Shape;1560;p63"/>
            <p:cNvSpPr/>
            <p:nvPr/>
          </p:nvSpPr>
          <p:spPr>
            <a:xfrm>
              <a:off x="6667200" y="843480"/>
              <a:ext cx="135360" cy="7956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79560"/>
                <a:gd name="textAreaBottom" fmla="*/ 79920 h 7956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960" bIns="39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73" name="Google Shape;1561;p63"/>
            <p:cNvSpPr/>
            <p:nvPr/>
          </p:nvSpPr>
          <p:spPr>
            <a:xfrm>
              <a:off x="6841440" y="870120"/>
              <a:ext cx="7560" cy="151560"/>
            </a:xfrm>
            <a:custGeom>
              <a:avLst/>
              <a:gdLst>
                <a:gd name="textAreaLeft" fmla="*/ 0 w 7560"/>
                <a:gd name="textAreaRight" fmla="*/ 7920 w 7560"/>
                <a:gd name="textAreaTop" fmla="*/ 0 h 151560"/>
                <a:gd name="textAreaBottom" fmla="*/ 151920 h 15156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5960" bIns="75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74" name="Google Shape;1562;p63"/>
            <p:cNvSpPr/>
            <p:nvPr/>
          </p:nvSpPr>
          <p:spPr>
            <a:xfrm>
              <a:off x="5194800" y="1426680"/>
              <a:ext cx="2520" cy="5040"/>
            </a:xfrm>
            <a:custGeom>
              <a:avLst/>
              <a:gdLst>
                <a:gd name="textAreaLeft" fmla="*/ 0 w 2520"/>
                <a:gd name="textAreaRight" fmla="*/ 2880 w 2520"/>
                <a:gd name="textAreaTop" fmla="*/ 0 h 5040"/>
                <a:gd name="textAreaBottom" fmla="*/ 5400 h 504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" bIns="2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75" name="Google Shape;1563;p63"/>
            <p:cNvSpPr/>
            <p:nvPr/>
          </p:nvSpPr>
          <p:spPr>
            <a:xfrm>
              <a:off x="5369400" y="1128240"/>
              <a:ext cx="2160" cy="2520"/>
            </a:xfrm>
            <a:custGeom>
              <a:avLst/>
              <a:gdLst>
                <a:gd name="textAreaLeft" fmla="*/ 0 w 2160"/>
                <a:gd name="textAreaRight" fmla="*/ 2520 w 2160"/>
                <a:gd name="textAreaTop" fmla="*/ 0 h 2520"/>
                <a:gd name="textAreaBottom" fmla="*/ 2880 h 252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" bIns="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76" name="Google Shape;1564;p63"/>
            <p:cNvSpPr/>
            <p:nvPr/>
          </p:nvSpPr>
          <p:spPr>
            <a:xfrm>
              <a:off x="5269320" y="1269360"/>
              <a:ext cx="102240" cy="63720"/>
            </a:xfrm>
            <a:custGeom>
              <a:avLst/>
              <a:gdLst>
                <a:gd name="textAreaLeft" fmla="*/ 0 w 102240"/>
                <a:gd name="textAreaRight" fmla="*/ 102600 w 102240"/>
                <a:gd name="textAreaTop" fmla="*/ 0 h 63720"/>
                <a:gd name="textAreaBottom" fmla="*/ 64080 h 637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77" name="Google Shape;1565;p63"/>
            <p:cNvSpPr/>
            <p:nvPr/>
          </p:nvSpPr>
          <p:spPr>
            <a:xfrm>
              <a:off x="5487840" y="1023120"/>
              <a:ext cx="356400" cy="408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78" name="Google Shape;1566;p63"/>
            <p:cNvSpPr/>
            <p:nvPr/>
          </p:nvSpPr>
          <p:spPr>
            <a:xfrm>
              <a:off x="5960160" y="102312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79" name="Google Shape;1567;p63"/>
            <p:cNvSpPr/>
            <p:nvPr/>
          </p:nvSpPr>
          <p:spPr>
            <a:xfrm>
              <a:off x="6434280" y="102312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80" name="Google Shape;1568;p63"/>
            <p:cNvSpPr/>
            <p:nvPr/>
          </p:nvSpPr>
          <p:spPr>
            <a:xfrm>
              <a:off x="6906600" y="1063080"/>
              <a:ext cx="356400" cy="36720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67200"/>
                <a:gd name="textAreaBottom" fmla="*/ 367560 h 36720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81" name="Google Shape;1569;p63"/>
            <p:cNvSpPr/>
            <p:nvPr/>
          </p:nvSpPr>
          <p:spPr>
            <a:xfrm>
              <a:off x="5248080" y="144252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82" name="Google Shape;1570;p63"/>
            <p:cNvSpPr/>
            <p:nvPr/>
          </p:nvSpPr>
          <p:spPr>
            <a:xfrm>
              <a:off x="5720760" y="144252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83" name="Google Shape;1571;p63"/>
            <p:cNvSpPr/>
            <p:nvPr/>
          </p:nvSpPr>
          <p:spPr>
            <a:xfrm>
              <a:off x="6193440" y="144252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84" name="Google Shape;1572;p63"/>
            <p:cNvSpPr/>
            <p:nvPr/>
          </p:nvSpPr>
          <p:spPr>
            <a:xfrm>
              <a:off x="6667200" y="1441080"/>
              <a:ext cx="356400" cy="408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85" name="Google Shape;1573;p63"/>
            <p:cNvSpPr/>
            <p:nvPr/>
          </p:nvSpPr>
          <p:spPr>
            <a:xfrm>
              <a:off x="7139520" y="1441080"/>
              <a:ext cx="239400" cy="408240"/>
            </a:xfrm>
            <a:custGeom>
              <a:avLst/>
              <a:gdLst>
                <a:gd name="textAreaLeft" fmla="*/ 0 w 239400"/>
                <a:gd name="textAreaRight" fmla="*/ 239760 w 239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86" name="Google Shape;1574;p63"/>
            <p:cNvSpPr/>
            <p:nvPr/>
          </p:nvSpPr>
          <p:spPr>
            <a:xfrm>
              <a:off x="5129640" y="1837800"/>
              <a:ext cx="241920" cy="407160"/>
            </a:xfrm>
            <a:custGeom>
              <a:avLst/>
              <a:gdLst>
                <a:gd name="textAreaLeft" fmla="*/ 0 w 241920"/>
                <a:gd name="textAreaRight" fmla="*/ 242280 w 24192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87" name="Google Shape;1575;p63"/>
            <p:cNvSpPr/>
            <p:nvPr/>
          </p:nvSpPr>
          <p:spPr>
            <a:xfrm>
              <a:off x="5487840" y="183780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88" name="Google Shape;1576;p63"/>
            <p:cNvSpPr/>
            <p:nvPr/>
          </p:nvSpPr>
          <p:spPr>
            <a:xfrm>
              <a:off x="5960160" y="183780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89" name="Google Shape;1577;p63"/>
            <p:cNvSpPr/>
            <p:nvPr/>
          </p:nvSpPr>
          <p:spPr>
            <a:xfrm>
              <a:off x="6434280" y="183780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90" name="Google Shape;1578;p63"/>
            <p:cNvSpPr/>
            <p:nvPr/>
          </p:nvSpPr>
          <p:spPr>
            <a:xfrm>
              <a:off x="6906600" y="183780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91" name="Google Shape;1579;p63"/>
            <p:cNvSpPr/>
            <p:nvPr/>
          </p:nvSpPr>
          <p:spPr>
            <a:xfrm>
              <a:off x="5248080" y="2261160"/>
              <a:ext cx="356400" cy="363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92" name="Google Shape;1580;p63"/>
            <p:cNvSpPr/>
            <p:nvPr/>
          </p:nvSpPr>
          <p:spPr>
            <a:xfrm>
              <a:off x="5720760" y="226116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93" name="Google Shape;1581;p63"/>
            <p:cNvSpPr/>
            <p:nvPr/>
          </p:nvSpPr>
          <p:spPr>
            <a:xfrm>
              <a:off x="6193440" y="226116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94" name="Google Shape;1582;p63"/>
            <p:cNvSpPr/>
            <p:nvPr/>
          </p:nvSpPr>
          <p:spPr>
            <a:xfrm>
              <a:off x="6667200" y="226116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95" name="Google Shape;1583;p63"/>
            <p:cNvSpPr/>
            <p:nvPr/>
          </p:nvSpPr>
          <p:spPr>
            <a:xfrm>
              <a:off x="7139520" y="2359800"/>
              <a:ext cx="96840" cy="60840"/>
            </a:xfrm>
            <a:custGeom>
              <a:avLst/>
              <a:gdLst>
                <a:gd name="textAreaLeft" fmla="*/ 0 w 96840"/>
                <a:gd name="textAreaRight" fmla="*/ 97200 w 96840"/>
                <a:gd name="textAreaTop" fmla="*/ 0 h 60840"/>
                <a:gd name="textAreaBottom" fmla="*/ 61200 h 6084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600" bIns="30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96" name="Google Shape;1584;p63"/>
            <p:cNvSpPr/>
            <p:nvPr/>
          </p:nvSpPr>
          <p:spPr>
            <a:xfrm>
              <a:off x="5702040" y="2755080"/>
              <a:ext cx="142200" cy="849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84960"/>
                <a:gd name="textAreaBottom" fmla="*/ 85320 h 849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480" bIns="42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97" name="Google Shape;1585;p63"/>
            <p:cNvSpPr/>
            <p:nvPr/>
          </p:nvSpPr>
          <p:spPr>
            <a:xfrm>
              <a:off x="5662080" y="2656440"/>
              <a:ext cx="7560" cy="160920"/>
            </a:xfrm>
            <a:custGeom>
              <a:avLst/>
              <a:gdLst>
                <a:gd name="textAreaLeft" fmla="*/ 0 w 7560"/>
                <a:gd name="textAreaRight" fmla="*/ 7920 w 7560"/>
                <a:gd name="textAreaTop" fmla="*/ 0 h 160920"/>
                <a:gd name="textAreaBottom" fmla="*/ 161280 h 16092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0640" bIns="80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98" name="Google Shape;1586;p63"/>
            <p:cNvSpPr/>
            <p:nvPr/>
          </p:nvSpPr>
          <p:spPr>
            <a:xfrm>
              <a:off x="5960160" y="2656440"/>
              <a:ext cx="357840" cy="31644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316440"/>
                <a:gd name="textAreaBottom" fmla="*/ 316800 h 31644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399" name="Google Shape;1587;p63"/>
            <p:cNvSpPr/>
            <p:nvPr/>
          </p:nvSpPr>
          <p:spPr>
            <a:xfrm>
              <a:off x="6434280" y="2656440"/>
              <a:ext cx="356400" cy="30708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07080"/>
                <a:gd name="textAreaBottom" fmla="*/ 307440 h 30708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00" name="Google Shape;1588;p63"/>
            <p:cNvSpPr/>
            <p:nvPr/>
          </p:nvSpPr>
          <p:spPr>
            <a:xfrm>
              <a:off x="6906600" y="2755080"/>
              <a:ext cx="15480" cy="11520"/>
            </a:xfrm>
            <a:custGeom>
              <a:avLst/>
              <a:gdLst>
                <a:gd name="textAreaLeft" fmla="*/ 0 w 15480"/>
                <a:gd name="textAreaRight" fmla="*/ 15840 w 15480"/>
                <a:gd name="textAreaTop" fmla="*/ 0 h 11520"/>
                <a:gd name="textAreaBottom" fmla="*/ 11880 h 1152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60" bIns="5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401" name="Google Shape;1589;p63"/>
          <p:cNvSpPr/>
          <p:nvPr/>
        </p:nvSpPr>
        <p:spPr>
          <a:xfrm rot="19752000" flipH="1">
            <a:off x="7755840" y="2517480"/>
            <a:ext cx="1938240" cy="3305160"/>
          </a:xfrm>
          <a:custGeom>
            <a:avLst/>
            <a:gdLst>
              <a:gd name="textAreaLeft" fmla="*/ 360 w 1938240"/>
              <a:gd name="textAreaRight" fmla="*/ 1938960 w 1938240"/>
              <a:gd name="textAreaTop" fmla="*/ 0 h 3305160"/>
              <a:gd name="textAreaBottom" fmla="*/ 3305520 h 330516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620;p65"/>
          <p:cNvGrpSpPr/>
          <p:nvPr/>
        </p:nvGrpSpPr>
        <p:grpSpPr>
          <a:xfrm>
            <a:off x="5983560" y="1631520"/>
            <a:ext cx="3022560" cy="3101400"/>
            <a:chOff x="5983560" y="1631520"/>
            <a:chExt cx="3022560" cy="3101400"/>
          </a:xfrm>
        </p:grpSpPr>
        <p:sp>
          <p:nvSpPr>
            <p:cNvPr id="1431" name="Google Shape;1621;p65"/>
            <p:cNvSpPr/>
            <p:nvPr/>
          </p:nvSpPr>
          <p:spPr>
            <a:xfrm rot="17187000">
              <a:off x="6233040" y="1978560"/>
              <a:ext cx="2523240" cy="2406600"/>
            </a:xfrm>
            <a:custGeom>
              <a:avLst/>
              <a:gdLst>
                <a:gd name="textAreaLeft" fmla="*/ 0 w 2523240"/>
                <a:gd name="textAreaRight" fmla="*/ 2523600 w 2523240"/>
                <a:gd name="textAreaTop" fmla="*/ 0 h 2406600"/>
                <a:gd name="textAreaBottom" fmla="*/ 2406960 h 2406600"/>
              </a:gdLst>
              <a:ahLst/>
              <a:cxnLst/>
              <a:rect l="textAreaLeft" t="textAreaTop" r="textAreaRight" b="textAreaBottom"/>
              <a:pathLst>
                <a:path w="37448" h="35721">
                  <a:moveTo>
                    <a:pt x="21003" y="1"/>
                  </a:moveTo>
                  <a:cubicBezTo>
                    <a:pt x="20950" y="1"/>
                    <a:pt x="20897" y="16"/>
                    <a:pt x="20852" y="46"/>
                  </a:cubicBezTo>
                  <a:lnTo>
                    <a:pt x="18177" y="2356"/>
                  </a:lnTo>
                  <a:cubicBezTo>
                    <a:pt x="18177" y="2356"/>
                    <a:pt x="18146" y="2387"/>
                    <a:pt x="18146" y="2387"/>
                  </a:cubicBezTo>
                  <a:lnTo>
                    <a:pt x="91" y="26946"/>
                  </a:lnTo>
                  <a:cubicBezTo>
                    <a:pt x="0" y="27068"/>
                    <a:pt x="61" y="27220"/>
                    <a:pt x="182" y="27281"/>
                  </a:cubicBezTo>
                  <a:lnTo>
                    <a:pt x="2523" y="28436"/>
                  </a:lnTo>
                  <a:lnTo>
                    <a:pt x="15654" y="35700"/>
                  </a:lnTo>
                  <a:cubicBezTo>
                    <a:pt x="15692" y="35713"/>
                    <a:pt x="15735" y="35720"/>
                    <a:pt x="15776" y="35720"/>
                  </a:cubicBezTo>
                  <a:cubicBezTo>
                    <a:pt x="15835" y="35720"/>
                    <a:pt x="15892" y="35705"/>
                    <a:pt x="15927" y="35670"/>
                  </a:cubicBezTo>
                  <a:cubicBezTo>
                    <a:pt x="16657" y="35092"/>
                    <a:pt x="20274" y="32083"/>
                    <a:pt x="25320" y="27433"/>
                  </a:cubicBezTo>
                  <a:cubicBezTo>
                    <a:pt x="30730" y="22417"/>
                    <a:pt x="37204" y="14666"/>
                    <a:pt x="37204" y="14666"/>
                  </a:cubicBezTo>
                  <a:cubicBezTo>
                    <a:pt x="37448" y="14454"/>
                    <a:pt x="37448" y="14089"/>
                    <a:pt x="37204" y="13876"/>
                  </a:cubicBezTo>
                  <a:cubicBezTo>
                    <a:pt x="36779" y="13451"/>
                    <a:pt x="35867" y="12600"/>
                    <a:pt x="34286" y="11171"/>
                  </a:cubicBezTo>
                  <a:cubicBezTo>
                    <a:pt x="31824" y="9013"/>
                    <a:pt x="22493" y="1171"/>
                    <a:pt x="21155" y="46"/>
                  </a:cubicBezTo>
                  <a:cubicBezTo>
                    <a:pt x="21110" y="16"/>
                    <a:pt x="21057" y="1"/>
                    <a:pt x="21003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32" name="Google Shape;1622;p65"/>
            <p:cNvSpPr/>
            <p:nvPr/>
          </p:nvSpPr>
          <p:spPr>
            <a:xfrm rot="17187000">
              <a:off x="6926760" y="2505240"/>
              <a:ext cx="515880" cy="440280"/>
            </a:xfrm>
            <a:custGeom>
              <a:avLst/>
              <a:gdLst>
                <a:gd name="textAreaLeft" fmla="*/ 0 w 515880"/>
                <a:gd name="textAreaRight" fmla="*/ 516240 w 515880"/>
                <a:gd name="textAreaTop" fmla="*/ 0 h 440280"/>
                <a:gd name="textAreaBottom" fmla="*/ 440640 h 440280"/>
              </a:gdLst>
              <a:ahLst/>
              <a:cxnLst/>
              <a:rect l="textAreaLeft" t="textAreaTop" r="textAreaRight" b="textAreaBottom"/>
              <a:pathLst>
                <a:path w="7661" h="6537">
                  <a:moveTo>
                    <a:pt x="426" y="0"/>
                  </a:moveTo>
                  <a:cubicBezTo>
                    <a:pt x="317" y="0"/>
                    <a:pt x="206" y="46"/>
                    <a:pt x="122" y="146"/>
                  </a:cubicBezTo>
                  <a:cubicBezTo>
                    <a:pt x="1" y="298"/>
                    <a:pt x="31" y="541"/>
                    <a:pt x="183" y="663"/>
                  </a:cubicBezTo>
                  <a:lnTo>
                    <a:pt x="6992" y="6468"/>
                  </a:lnTo>
                  <a:cubicBezTo>
                    <a:pt x="7052" y="6499"/>
                    <a:pt x="7144" y="6529"/>
                    <a:pt x="7235" y="6529"/>
                  </a:cubicBezTo>
                  <a:cubicBezTo>
                    <a:pt x="7251" y="6534"/>
                    <a:pt x="7268" y="6537"/>
                    <a:pt x="7286" y="6537"/>
                  </a:cubicBezTo>
                  <a:cubicBezTo>
                    <a:pt x="7368" y="6537"/>
                    <a:pt x="7464" y="6483"/>
                    <a:pt x="7539" y="6407"/>
                  </a:cubicBezTo>
                  <a:cubicBezTo>
                    <a:pt x="7660" y="6255"/>
                    <a:pt x="7630" y="6012"/>
                    <a:pt x="7478" y="5860"/>
                  </a:cubicBezTo>
                  <a:lnTo>
                    <a:pt x="669" y="85"/>
                  </a:lnTo>
                  <a:cubicBezTo>
                    <a:pt x="601" y="31"/>
                    <a:pt x="51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33" name="Google Shape;1623;p65"/>
            <p:cNvSpPr/>
            <p:nvPr/>
          </p:nvSpPr>
          <p:spPr>
            <a:xfrm rot="17187000">
              <a:off x="7010280" y="2642760"/>
              <a:ext cx="513720" cy="443520"/>
            </a:xfrm>
            <a:custGeom>
              <a:avLst/>
              <a:gdLst>
                <a:gd name="textAreaLeft" fmla="*/ 0 w 513720"/>
                <a:gd name="textAreaRight" fmla="*/ 514080 w 513720"/>
                <a:gd name="textAreaTop" fmla="*/ 0 h 443520"/>
                <a:gd name="textAreaBottom" fmla="*/ 443880 h 443520"/>
              </a:gdLst>
              <a:ahLst/>
              <a:cxnLst/>
              <a:rect l="textAreaLeft" t="textAreaTop" r="textAreaRight" b="textAreaBottom"/>
              <a:pathLst>
                <a:path w="7630" h="6590">
                  <a:moveTo>
                    <a:pt x="413" y="0"/>
                  </a:moveTo>
                  <a:cubicBezTo>
                    <a:pt x="308" y="0"/>
                    <a:pt x="206" y="45"/>
                    <a:pt x="122" y="146"/>
                  </a:cubicBezTo>
                  <a:cubicBezTo>
                    <a:pt x="1" y="298"/>
                    <a:pt x="1" y="541"/>
                    <a:pt x="153" y="662"/>
                  </a:cubicBezTo>
                  <a:lnTo>
                    <a:pt x="6931" y="6498"/>
                  </a:lnTo>
                  <a:cubicBezTo>
                    <a:pt x="7022" y="6559"/>
                    <a:pt x="7113" y="6589"/>
                    <a:pt x="7174" y="6589"/>
                  </a:cubicBezTo>
                  <a:cubicBezTo>
                    <a:pt x="7296" y="6589"/>
                    <a:pt x="7417" y="6529"/>
                    <a:pt x="7478" y="6437"/>
                  </a:cubicBezTo>
                  <a:cubicBezTo>
                    <a:pt x="7630" y="6285"/>
                    <a:pt x="7600" y="6042"/>
                    <a:pt x="7448" y="5921"/>
                  </a:cubicBezTo>
                  <a:lnTo>
                    <a:pt x="669" y="85"/>
                  </a:lnTo>
                  <a:cubicBezTo>
                    <a:pt x="587" y="30"/>
                    <a:pt x="499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34" name="Google Shape;1624;p65"/>
            <p:cNvSpPr/>
            <p:nvPr/>
          </p:nvSpPr>
          <p:spPr>
            <a:xfrm rot="17187000">
              <a:off x="7071480" y="2765880"/>
              <a:ext cx="528120" cy="430920"/>
            </a:xfrm>
            <a:custGeom>
              <a:avLst/>
              <a:gdLst>
                <a:gd name="textAreaLeft" fmla="*/ 0 w 528120"/>
                <a:gd name="textAreaRight" fmla="*/ 528480 w 528120"/>
                <a:gd name="textAreaTop" fmla="*/ 0 h 430920"/>
                <a:gd name="textAreaBottom" fmla="*/ 431280 h 430920"/>
              </a:gdLst>
              <a:ahLst/>
              <a:cxnLst/>
              <a:rect l="textAreaLeft" t="textAreaTop" r="textAreaRight" b="textAreaBottom"/>
              <a:pathLst>
                <a:path w="7843" h="6399">
                  <a:moveTo>
                    <a:pt x="446" y="1"/>
                  </a:moveTo>
                  <a:cubicBezTo>
                    <a:pt x="335" y="1"/>
                    <a:pt x="223" y="48"/>
                    <a:pt x="152" y="137"/>
                  </a:cubicBezTo>
                  <a:cubicBezTo>
                    <a:pt x="0" y="319"/>
                    <a:pt x="31" y="532"/>
                    <a:pt x="213" y="684"/>
                  </a:cubicBezTo>
                  <a:lnTo>
                    <a:pt x="7174" y="6307"/>
                  </a:lnTo>
                  <a:cubicBezTo>
                    <a:pt x="7234" y="6368"/>
                    <a:pt x="7326" y="6398"/>
                    <a:pt x="7386" y="6398"/>
                  </a:cubicBezTo>
                  <a:cubicBezTo>
                    <a:pt x="7508" y="6398"/>
                    <a:pt x="7630" y="6337"/>
                    <a:pt x="7690" y="6246"/>
                  </a:cubicBezTo>
                  <a:cubicBezTo>
                    <a:pt x="7842" y="6094"/>
                    <a:pt x="7812" y="5851"/>
                    <a:pt x="7630" y="5729"/>
                  </a:cubicBezTo>
                  <a:lnTo>
                    <a:pt x="669" y="76"/>
                  </a:lnTo>
                  <a:cubicBezTo>
                    <a:pt x="606" y="25"/>
                    <a:pt x="526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35" name="Google Shape;1625;p65"/>
            <p:cNvSpPr/>
            <p:nvPr/>
          </p:nvSpPr>
          <p:spPr>
            <a:xfrm rot="17187000">
              <a:off x="7150680" y="2894760"/>
              <a:ext cx="503640" cy="430560"/>
            </a:xfrm>
            <a:custGeom>
              <a:avLst/>
              <a:gdLst>
                <a:gd name="textAreaLeft" fmla="*/ 0 w 503640"/>
                <a:gd name="textAreaRight" fmla="*/ 504000 w 503640"/>
                <a:gd name="textAreaTop" fmla="*/ 0 h 430560"/>
                <a:gd name="textAreaBottom" fmla="*/ 430920 h 430560"/>
              </a:gdLst>
              <a:ahLst/>
              <a:cxnLst/>
              <a:rect l="textAreaLeft" t="textAreaTop" r="textAreaRight" b="textAreaBottom"/>
              <a:pathLst>
                <a:path w="7478" h="6393">
                  <a:moveTo>
                    <a:pt x="413" y="1"/>
                  </a:moveTo>
                  <a:cubicBezTo>
                    <a:pt x="307" y="1"/>
                    <a:pt x="206" y="48"/>
                    <a:pt x="122" y="131"/>
                  </a:cubicBezTo>
                  <a:cubicBezTo>
                    <a:pt x="0" y="283"/>
                    <a:pt x="0" y="526"/>
                    <a:pt x="183" y="678"/>
                  </a:cubicBezTo>
                  <a:lnTo>
                    <a:pt x="6809" y="6301"/>
                  </a:lnTo>
                  <a:cubicBezTo>
                    <a:pt x="6870" y="6362"/>
                    <a:pt x="6961" y="6393"/>
                    <a:pt x="7022" y="6393"/>
                  </a:cubicBezTo>
                  <a:cubicBezTo>
                    <a:pt x="7143" y="6393"/>
                    <a:pt x="7265" y="6362"/>
                    <a:pt x="7326" y="6271"/>
                  </a:cubicBezTo>
                  <a:cubicBezTo>
                    <a:pt x="7478" y="6119"/>
                    <a:pt x="7447" y="5876"/>
                    <a:pt x="7295" y="5724"/>
                  </a:cubicBezTo>
                  <a:lnTo>
                    <a:pt x="669" y="101"/>
                  </a:lnTo>
                  <a:cubicBezTo>
                    <a:pt x="587" y="32"/>
                    <a:pt x="499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grpSp>
        <p:nvGrpSpPr>
          <p:cNvPr id="1436" name="Google Shape;1626;p65"/>
          <p:cNvGrpSpPr/>
          <p:nvPr/>
        </p:nvGrpSpPr>
        <p:grpSpPr>
          <a:xfrm>
            <a:off x="1326240" y="500400"/>
            <a:ext cx="1830600" cy="1822320"/>
            <a:chOff x="1326240" y="500400"/>
            <a:chExt cx="1830600" cy="1822320"/>
          </a:xfrm>
        </p:grpSpPr>
        <p:sp>
          <p:nvSpPr>
            <p:cNvPr id="1437" name="Google Shape;1627;p65"/>
            <p:cNvSpPr/>
            <p:nvPr/>
          </p:nvSpPr>
          <p:spPr>
            <a:xfrm>
              <a:off x="1326240" y="500400"/>
              <a:ext cx="1830600" cy="1821960"/>
            </a:xfrm>
            <a:custGeom>
              <a:avLst/>
              <a:gdLst>
                <a:gd name="textAreaLeft" fmla="*/ 0 w 1830600"/>
                <a:gd name="textAreaRight" fmla="*/ 1830960 w 1830600"/>
                <a:gd name="textAreaTop" fmla="*/ 0 h 1821960"/>
                <a:gd name="textAreaBottom" fmla="*/ 1822320 h 182196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38" name="Google Shape;1628;p65"/>
            <p:cNvSpPr/>
            <p:nvPr/>
          </p:nvSpPr>
          <p:spPr>
            <a:xfrm>
              <a:off x="1708560" y="662760"/>
              <a:ext cx="9360" cy="7200"/>
            </a:xfrm>
            <a:custGeom>
              <a:avLst/>
              <a:gdLst>
                <a:gd name="textAreaLeft" fmla="*/ 0 w 9360"/>
                <a:gd name="textAreaRight" fmla="*/ 9720 w 9360"/>
                <a:gd name="textAreaTop" fmla="*/ 0 h 7200"/>
                <a:gd name="textAreaBottom" fmla="*/ 7560 h 72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" bIns="3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39" name="Google Shape;1629;p65"/>
            <p:cNvSpPr/>
            <p:nvPr/>
          </p:nvSpPr>
          <p:spPr>
            <a:xfrm>
              <a:off x="1811520" y="506880"/>
              <a:ext cx="287280" cy="24228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42280"/>
                <a:gd name="textAreaBottom" fmla="*/ 242640 h 242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40" name="Google Shape;1630;p65"/>
            <p:cNvSpPr/>
            <p:nvPr/>
          </p:nvSpPr>
          <p:spPr>
            <a:xfrm>
              <a:off x="2192400" y="500400"/>
              <a:ext cx="288360" cy="2487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248760"/>
                <a:gd name="textAreaBottom" fmla="*/ 249120 h 24876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41" name="Google Shape;1631;p65"/>
            <p:cNvSpPr/>
            <p:nvPr/>
          </p:nvSpPr>
          <p:spPr>
            <a:xfrm>
              <a:off x="2574720" y="605880"/>
              <a:ext cx="109080" cy="6408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42" name="Google Shape;1632;p65"/>
            <p:cNvSpPr/>
            <p:nvPr/>
          </p:nvSpPr>
          <p:spPr>
            <a:xfrm>
              <a:off x="2715120" y="627120"/>
              <a:ext cx="6120" cy="122040"/>
            </a:xfrm>
            <a:custGeom>
              <a:avLst/>
              <a:gdLst>
                <a:gd name="textAreaLeft" fmla="*/ 0 w 6120"/>
                <a:gd name="textAreaRight" fmla="*/ 6480 w 6120"/>
                <a:gd name="textAreaTop" fmla="*/ 0 h 122040"/>
                <a:gd name="textAreaBottom" fmla="*/ 122400 h 122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0" bIns="61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43" name="Google Shape;1633;p65"/>
            <p:cNvSpPr/>
            <p:nvPr/>
          </p:nvSpPr>
          <p:spPr>
            <a:xfrm>
              <a:off x="1387440" y="1075680"/>
              <a:ext cx="1800" cy="396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3960"/>
                <a:gd name="textAreaBottom" fmla="*/ 4320 h 396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" bIns="2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44" name="Google Shape;1634;p65"/>
            <p:cNvSpPr/>
            <p:nvPr/>
          </p:nvSpPr>
          <p:spPr>
            <a:xfrm>
              <a:off x="1528200" y="83556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45" name="Google Shape;1635;p65"/>
            <p:cNvSpPr/>
            <p:nvPr/>
          </p:nvSpPr>
          <p:spPr>
            <a:xfrm>
              <a:off x="1447560" y="949320"/>
              <a:ext cx="82440" cy="5112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51120"/>
                <a:gd name="textAreaBottom" fmla="*/ 51480 h 511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560" bIns="25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46" name="Google Shape;1636;p65"/>
            <p:cNvSpPr/>
            <p:nvPr/>
          </p:nvSpPr>
          <p:spPr>
            <a:xfrm>
              <a:off x="1623600" y="750600"/>
              <a:ext cx="287280" cy="32904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9040"/>
                <a:gd name="textAreaBottom" fmla="*/ 329400 h 3290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47" name="Google Shape;1637;p65"/>
            <p:cNvSpPr/>
            <p:nvPr/>
          </p:nvSpPr>
          <p:spPr>
            <a:xfrm>
              <a:off x="2004840" y="75060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48" name="Google Shape;1638;p65"/>
            <p:cNvSpPr/>
            <p:nvPr/>
          </p:nvSpPr>
          <p:spPr>
            <a:xfrm>
              <a:off x="2386800" y="75060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49" name="Google Shape;1639;p65"/>
            <p:cNvSpPr/>
            <p:nvPr/>
          </p:nvSpPr>
          <p:spPr>
            <a:xfrm>
              <a:off x="2767680" y="783000"/>
              <a:ext cx="287280" cy="29592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95920"/>
                <a:gd name="textAreaBottom" fmla="*/ 296280 h 2959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0" name="Google Shape;1640;p65"/>
            <p:cNvSpPr/>
            <p:nvPr/>
          </p:nvSpPr>
          <p:spPr>
            <a:xfrm>
              <a:off x="1329480" y="1328040"/>
              <a:ext cx="7200" cy="9360"/>
            </a:xfrm>
            <a:custGeom>
              <a:avLst/>
              <a:gdLst>
                <a:gd name="textAreaLeft" fmla="*/ 0 w 7200"/>
                <a:gd name="textAreaRight" fmla="*/ 7560 w 7200"/>
                <a:gd name="textAreaTop" fmla="*/ 0 h 9360"/>
                <a:gd name="textAreaBottom" fmla="*/ 9720 h 936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1" name="Google Shape;1641;p65"/>
            <p:cNvSpPr/>
            <p:nvPr/>
          </p:nvSpPr>
          <p:spPr>
            <a:xfrm>
              <a:off x="1430640" y="108864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2" name="Google Shape;1642;p65"/>
            <p:cNvSpPr/>
            <p:nvPr/>
          </p:nvSpPr>
          <p:spPr>
            <a:xfrm>
              <a:off x="1811520" y="108864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3" name="Google Shape;1643;p65"/>
            <p:cNvSpPr/>
            <p:nvPr/>
          </p:nvSpPr>
          <p:spPr>
            <a:xfrm>
              <a:off x="2192400" y="108864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4" name="Google Shape;1644;p65"/>
            <p:cNvSpPr/>
            <p:nvPr/>
          </p:nvSpPr>
          <p:spPr>
            <a:xfrm>
              <a:off x="2574720" y="1087560"/>
              <a:ext cx="287280" cy="32904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9040"/>
                <a:gd name="textAreaBottom" fmla="*/ 329400 h 3290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5" name="Google Shape;1645;p65"/>
            <p:cNvSpPr/>
            <p:nvPr/>
          </p:nvSpPr>
          <p:spPr>
            <a:xfrm>
              <a:off x="2955600" y="1087560"/>
              <a:ext cx="192960" cy="329040"/>
            </a:xfrm>
            <a:custGeom>
              <a:avLst/>
              <a:gdLst>
                <a:gd name="textAreaLeft" fmla="*/ 0 w 192960"/>
                <a:gd name="textAreaRight" fmla="*/ 193320 w 192960"/>
                <a:gd name="textAreaTop" fmla="*/ 0 h 329040"/>
                <a:gd name="textAreaBottom" fmla="*/ 329400 h 32904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6" name="Google Shape;1646;p65"/>
            <p:cNvSpPr/>
            <p:nvPr/>
          </p:nvSpPr>
          <p:spPr>
            <a:xfrm>
              <a:off x="1334880" y="1407600"/>
              <a:ext cx="195120" cy="327960"/>
            </a:xfrm>
            <a:custGeom>
              <a:avLst/>
              <a:gdLst>
                <a:gd name="textAreaLeft" fmla="*/ 0 w 195120"/>
                <a:gd name="textAreaRight" fmla="*/ 195480 w 19512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7" name="Google Shape;1647;p65"/>
            <p:cNvSpPr/>
            <p:nvPr/>
          </p:nvSpPr>
          <p:spPr>
            <a:xfrm>
              <a:off x="1623600" y="140760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8" name="Google Shape;1648;p65"/>
            <p:cNvSpPr/>
            <p:nvPr/>
          </p:nvSpPr>
          <p:spPr>
            <a:xfrm>
              <a:off x="2004840" y="140760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9" name="Google Shape;1649;p65"/>
            <p:cNvSpPr/>
            <p:nvPr/>
          </p:nvSpPr>
          <p:spPr>
            <a:xfrm>
              <a:off x="2386800" y="140760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60" name="Google Shape;1650;p65"/>
            <p:cNvSpPr/>
            <p:nvPr/>
          </p:nvSpPr>
          <p:spPr>
            <a:xfrm>
              <a:off x="2767680" y="140760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61" name="Google Shape;1651;p65"/>
            <p:cNvSpPr/>
            <p:nvPr/>
          </p:nvSpPr>
          <p:spPr>
            <a:xfrm>
              <a:off x="1430640" y="1748880"/>
              <a:ext cx="287280" cy="29268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92680"/>
                <a:gd name="textAreaBottom" fmla="*/ 293040 h 2926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62" name="Google Shape;1652;p65"/>
            <p:cNvSpPr/>
            <p:nvPr/>
          </p:nvSpPr>
          <p:spPr>
            <a:xfrm>
              <a:off x="1811520" y="174888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63" name="Google Shape;1653;p65"/>
            <p:cNvSpPr/>
            <p:nvPr/>
          </p:nvSpPr>
          <p:spPr>
            <a:xfrm>
              <a:off x="2192400" y="174888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64" name="Google Shape;1654;p65"/>
            <p:cNvSpPr/>
            <p:nvPr/>
          </p:nvSpPr>
          <p:spPr>
            <a:xfrm>
              <a:off x="2574720" y="174888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65" name="Google Shape;1655;p65"/>
            <p:cNvSpPr/>
            <p:nvPr/>
          </p:nvSpPr>
          <p:spPr>
            <a:xfrm>
              <a:off x="2955600" y="1828080"/>
              <a:ext cx="78120" cy="48960"/>
            </a:xfrm>
            <a:custGeom>
              <a:avLst/>
              <a:gdLst>
                <a:gd name="textAreaLeft" fmla="*/ 0 w 78120"/>
                <a:gd name="textAreaRight" fmla="*/ 78480 w 78120"/>
                <a:gd name="textAreaTop" fmla="*/ 0 h 48960"/>
                <a:gd name="textAreaBottom" fmla="*/ 49320 h 489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480" bIns="24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66" name="Google Shape;1656;p65"/>
            <p:cNvSpPr/>
            <p:nvPr/>
          </p:nvSpPr>
          <p:spPr>
            <a:xfrm>
              <a:off x="1796400" y="2147040"/>
              <a:ext cx="114480" cy="6840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68400"/>
                <a:gd name="textAreaBottom" fmla="*/ 68760 h 6840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200" bIns="34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67" name="Google Shape;1657;p65"/>
            <p:cNvSpPr/>
            <p:nvPr/>
          </p:nvSpPr>
          <p:spPr>
            <a:xfrm>
              <a:off x="1764360" y="2067480"/>
              <a:ext cx="6120" cy="129600"/>
            </a:xfrm>
            <a:custGeom>
              <a:avLst/>
              <a:gdLst>
                <a:gd name="textAreaLeft" fmla="*/ 0 w 6120"/>
                <a:gd name="textAreaRight" fmla="*/ 6480 w 6120"/>
                <a:gd name="textAreaTop" fmla="*/ 0 h 129600"/>
                <a:gd name="textAreaBottom" fmla="*/ 129960 h 12960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0" bIns="64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68" name="Google Shape;1658;p65"/>
            <p:cNvSpPr/>
            <p:nvPr/>
          </p:nvSpPr>
          <p:spPr>
            <a:xfrm>
              <a:off x="2004840" y="2067480"/>
              <a:ext cx="288360" cy="25524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255240"/>
                <a:gd name="textAreaBottom" fmla="*/ 255600 h 25524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69" name="Google Shape;1659;p65"/>
            <p:cNvSpPr/>
            <p:nvPr/>
          </p:nvSpPr>
          <p:spPr>
            <a:xfrm>
              <a:off x="2386800" y="2067480"/>
              <a:ext cx="287280" cy="24768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47680"/>
                <a:gd name="textAreaBottom" fmla="*/ 248040 h 24768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70" name="Google Shape;1660;p65"/>
            <p:cNvSpPr/>
            <p:nvPr/>
          </p:nvSpPr>
          <p:spPr>
            <a:xfrm>
              <a:off x="2767680" y="2147040"/>
              <a:ext cx="12600" cy="9360"/>
            </a:xfrm>
            <a:custGeom>
              <a:avLst/>
              <a:gdLst>
                <a:gd name="textAreaLeft" fmla="*/ 0 w 12600"/>
                <a:gd name="textAreaRight" fmla="*/ 12960 w 12600"/>
                <a:gd name="textAreaTop" fmla="*/ 0 h 9360"/>
                <a:gd name="textAreaBottom" fmla="*/ 9720 h 936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grpSp>
        <p:nvGrpSpPr>
          <p:cNvPr id="1471" name="Google Shape;1661;p65"/>
          <p:cNvGrpSpPr/>
          <p:nvPr/>
        </p:nvGrpSpPr>
        <p:grpSpPr>
          <a:xfrm>
            <a:off x="6686640" y="2210760"/>
            <a:ext cx="2409840" cy="3398400"/>
            <a:chOff x="6686640" y="2210760"/>
            <a:chExt cx="2409840" cy="3398400"/>
          </a:xfrm>
        </p:grpSpPr>
        <p:sp>
          <p:nvSpPr>
            <p:cNvPr id="1472" name="Google Shape;1662;p65"/>
            <p:cNvSpPr/>
            <p:nvPr/>
          </p:nvSpPr>
          <p:spPr>
            <a:xfrm rot="20630400">
              <a:off x="8197200" y="2275200"/>
              <a:ext cx="555840" cy="656280"/>
            </a:xfrm>
            <a:custGeom>
              <a:avLst/>
              <a:gdLst>
                <a:gd name="textAreaLeft" fmla="*/ 0 w 555840"/>
                <a:gd name="textAreaRight" fmla="*/ 556200 w 555840"/>
                <a:gd name="textAreaTop" fmla="*/ 0 h 656280"/>
                <a:gd name="textAreaBottom" fmla="*/ 656640 h 656280"/>
              </a:gdLst>
              <a:ahLst/>
              <a:cxnLst/>
              <a:rect l="textAreaLeft" t="textAreaTop" r="textAreaRight" b="textAreaBottom"/>
              <a:pathLst>
                <a:path w="8490" h="10022">
                  <a:moveTo>
                    <a:pt x="8405" y="0"/>
                  </a:moveTo>
                  <a:cubicBezTo>
                    <a:pt x="8396" y="0"/>
                    <a:pt x="8390" y="41"/>
                    <a:pt x="8390" y="41"/>
                  </a:cubicBezTo>
                  <a:cubicBezTo>
                    <a:pt x="8390" y="41"/>
                    <a:pt x="6535" y="1439"/>
                    <a:pt x="4043" y="1986"/>
                  </a:cubicBezTo>
                  <a:cubicBezTo>
                    <a:pt x="1551" y="2563"/>
                    <a:pt x="0" y="6636"/>
                    <a:pt x="487" y="8430"/>
                  </a:cubicBezTo>
                  <a:cubicBezTo>
                    <a:pt x="895" y="9870"/>
                    <a:pt x="1871" y="10021"/>
                    <a:pt x="2264" y="10021"/>
                  </a:cubicBezTo>
                  <a:cubicBezTo>
                    <a:pt x="2369" y="10021"/>
                    <a:pt x="2432" y="10010"/>
                    <a:pt x="2432" y="10010"/>
                  </a:cubicBezTo>
                  <a:cubicBezTo>
                    <a:pt x="2432" y="10010"/>
                    <a:pt x="8298" y="8794"/>
                    <a:pt x="8420" y="4053"/>
                  </a:cubicBezTo>
                  <a:cubicBezTo>
                    <a:pt x="8490" y="427"/>
                    <a:pt x="8435" y="0"/>
                    <a:pt x="840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73" name="Google Shape;1663;p65"/>
            <p:cNvSpPr/>
            <p:nvPr/>
          </p:nvSpPr>
          <p:spPr>
            <a:xfrm rot="20630400">
              <a:off x="6970320" y="3096360"/>
              <a:ext cx="1842120" cy="2301840"/>
            </a:xfrm>
            <a:custGeom>
              <a:avLst/>
              <a:gdLst>
                <a:gd name="textAreaLeft" fmla="*/ 0 w 1842120"/>
                <a:gd name="textAreaRight" fmla="*/ 1842480 w 1842120"/>
                <a:gd name="textAreaTop" fmla="*/ 0 h 2301840"/>
                <a:gd name="textAreaBottom" fmla="*/ 2302200 h 2301840"/>
              </a:gdLst>
              <a:ahLst/>
              <a:cxnLst/>
              <a:rect l="textAreaLeft" t="textAreaTop" r="textAreaRight" b="textAreaBottom"/>
              <a:pathLst>
                <a:path w="28117" h="35134">
                  <a:moveTo>
                    <a:pt x="26110" y="0"/>
                  </a:moveTo>
                  <a:cubicBezTo>
                    <a:pt x="26110" y="0"/>
                    <a:pt x="21247" y="3587"/>
                    <a:pt x="16353" y="10213"/>
                  </a:cubicBezTo>
                  <a:cubicBezTo>
                    <a:pt x="11429" y="16839"/>
                    <a:pt x="0" y="34256"/>
                    <a:pt x="1186" y="35107"/>
                  </a:cubicBezTo>
                  <a:cubicBezTo>
                    <a:pt x="1210" y="35125"/>
                    <a:pt x="1241" y="35134"/>
                    <a:pt x="1279" y="35134"/>
                  </a:cubicBezTo>
                  <a:cubicBezTo>
                    <a:pt x="3097" y="35134"/>
                    <a:pt x="20354" y="14791"/>
                    <a:pt x="24195" y="8420"/>
                  </a:cubicBezTo>
                  <a:cubicBezTo>
                    <a:pt x="28116" y="1915"/>
                    <a:pt x="27782" y="942"/>
                    <a:pt x="27782" y="942"/>
                  </a:cubicBezTo>
                  <a:lnTo>
                    <a:pt x="2611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474" name="Google Shape;1664;p65"/>
          <p:cNvSpPr/>
          <p:nvPr/>
        </p:nvSpPr>
        <p:spPr>
          <a:xfrm rot="5400000">
            <a:off x="-1836000" y="1175040"/>
            <a:ext cx="4913280" cy="3022560"/>
          </a:xfrm>
          <a:custGeom>
            <a:avLst/>
            <a:gdLst>
              <a:gd name="textAreaLeft" fmla="*/ 0 w 4913280"/>
              <a:gd name="textAreaRight" fmla="*/ 4913640 w 4913280"/>
              <a:gd name="textAreaTop" fmla="*/ 0 h 3022560"/>
              <a:gd name="textAreaBottom" fmla="*/ 3022920 h 302256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475" name="Google Shape;1665;p65"/>
          <p:cNvSpPr/>
          <p:nvPr/>
        </p:nvSpPr>
        <p:spPr>
          <a:xfrm rot="13622400">
            <a:off x="2160720" y="3164400"/>
            <a:ext cx="1554480" cy="1491480"/>
          </a:xfrm>
          <a:custGeom>
            <a:avLst/>
            <a:gdLst>
              <a:gd name="textAreaLeft" fmla="*/ 0 w 1554480"/>
              <a:gd name="textAreaRight" fmla="*/ 1554840 w 1554480"/>
              <a:gd name="textAreaTop" fmla="*/ 0 h 1491480"/>
              <a:gd name="textAreaBottom" fmla="*/ 1491840 h 14914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476" name="Google Shape;1666;p65"/>
          <p:cNvSpPr/>
          <p:nvPr/>
        </p:nvSpPr>
        <p:spPr>
          <a:xfrm rot="4742400" flipH="1">
            <a:off x="6789960" y="-645480"/>
            <a:ext cx="3210480" cy="3197160"/>
          </a:xfrm>
          <a:custGeom>
            <a:avLst/>
            <a:gdLst>
              <a:gd name="textAreaLeft" fmla="*/ 360 w 3210480"/>
              <a:gd name="textAreaRight" fmla="*/ 3211200 w 3210480"/>
              <a:gd name="textAreaTop" fmla="*/ 0 h 3197160"/>
              <a:gd name="textAreaBottom" fmla="*/ 3197520 h 319716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9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677;p67"/>
          <p:cNvSpPr/>
          <p:nvPr/>
        </p:nvSpPr>
        <p:spPr>
          <a:xfrm rot="10511400">
            <a:off x="-1265400" y="-734040"/>
            <a:ext cx="4829040" cy="4097160"/>
          </a:xfrm>
          <a:custGeom>
            <a:avLst/>
            <a:gdLst>
              <a:gd name="textAreaLeft" fmla="*/ 0 w 4829040"/>
              <a:gd name="textAreaRight" fmla="*/ 4829400 w 4829040"/>
              <a:gd name="textAreaTop" fmla="*/ 0 h 4097160"/>
              <a:gd name="textAreaBottom" fmla="*/ 4097520 h 409716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486" name="Google Shape;1678;p67"/>
          <p:cNvSpPr/>
          <p:nvPr/>
        </p:nvSpPr>
        <p:spPr>
          <a:xfrm rot="11098200">
            <a:off x="1509120" y="1907640"/>
            <a:ext cx="1554480" cy="1491480"/>
          </a:xfrm>
          <a:custGeom>
            <a:avLst/>
            <a:gdLst>
              <a:gd name="textAreaLeft" fmla="*/ 0 w 1554480"/>
              <a:gd name="textAreaRight" fmla="*/ 1554840 w 1554480"/>
              <a:gd name="textAreaTop" fmla="*/ 0 h 1491480"/>
              <a:gd name="textAreaBottom" fmla="*/ 1491840 h 14914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487" name="Google Shape;1679;p67"/>
          <p:cNvSpPr/>
          <p:nvPr/>
        </p:nvSpPr>
        <p:spPr>
          <a:xfrm rot="12648600">
            <a:off x="6375600" y="-474480"/>
            <a:ext cx="1938600" cy="3305160"/>
          </a:xfrm>
          <a:custGeom>
            <a:avLst/>
            <a:gdLst>
              <a:gd name="textAreaLeft" fmla="*/ 0 w 1938600"/>
              <a:gd name="textAreaRight" fmla="*/ 1938960 w 1938600"/>
              <a:gd name="textAreaTop" fmla="*/ 0 h 3305160"/>
              <a:gd name="textAreaBottom" fmla="*/ 3305520 h 330516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1488" name="Google Shape;1680;p67"/>
          <p:cNvSpPr/>
          <p:nvPr/>
        </p:nvSpPr>
        <p:spPr>
          <a:xfrm rot="9804000" flipH="1">
            <a:off x="6385680" y="2177280"/>
            <a:ext cx="3403440" cy="3389400"/>
          </a:xfrm>
          <a:custGeom>
            <a:avLst/>
            <a:gdLst>
              <a:gd name="textAreaLeft" fmla="*/ 360 w 3403440"/>
              <a:gd name="textAreaRight" fmla="*/ 3404160 w 3403440"/>
              <a:gd name="textAreaTop" fmla="*/ 0 h 3389400"/>
              <a:gd name="textAreaBottom" fmla="*/ 3389760 h 338940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489" name="Google Shape;1681;p67"/>
          <p:cNvGrpSpPr/>
          <p:nvPr/>
        </p:nvGrpSpPr>
        <p:grpSpPr>
          <a:xfrm>
            <a:off x="2190600" y="1431000"/>
            <a:ext cx="1696320" cy="1688760"/>
            <a:chOff x="2190600" y="1431000"/>
            <a:chExt cx="1696320" cy="1688760"/>
          </a:xfrm>
        </p:grpSpPr>
        <p:sp>
          <p:nvSpPr>
            <p:cNvPr id="1490" name="Google Shape;1682;p67"/>
            <p:cNvSpPr/>
            <p:nvPr/>
          </p:nvSpPr>
          <p:spPr>
            <a:xfrm flipV="1">
              <a:off x="2190600" y="1431000"/>
              <a:ext cx="1696320" cy="1688400"/>
            </a:xfrm>
            <a:custGeom>
              <a:avLst/>
              <a:gdLst>
                <a:gd name="textAreaLeft" fmla="*/ 0 w 1696320"/>
                <a:gd name="textAreaRight" fmla="*/ 1696680 w 1696320"/>
                <a:gd name="textAreaTop" fmla="*/ 360 h 1688400"/>
                <a:gd name="textAreaBottom" fmla="*/ 1689120 h 16884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1" name="Google Shape;1683;p67"/>
            <p:cNvSpPr/>
            <p:nvPr/>
          </p:nvSpPr>
          <p:spPr>
            <a:xfrm flipV="1">
              <a:off x="2544840" y="2963160"/>
              <a:ext cx="8640" cy="648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360 h 6480"/>
                <a:gd name="textAreaBottom" fmla="*/ 7200 h 64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2" name="Google Shape;1684;p67"/>
            <p:cNvSpPr/>
            <p:nvPr/>
          </p:nvSpPr>
          <p:spPr>
            <a:xfrm flipV="1">
              <a:off x="2640240" y="2888640"/>
              <a:ext cx="266040" cy="2242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4280"/>
                <a:gd name="textAreaBottom" fmla="*/ 224280 h 224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3" name="Google Shape;1685;p67"/>
            <p:cNvSpPr/>
            <p:nvPr/>
          </p:nvSpPr>
          <p:spPr>
            <a:xfrm flipV="1">
              <a:off x="2993400" y="2889360"/>
              <a:ext cx="267120" cy="2304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230400"/>
                <a:gd name="textAreaBottom" fmla="*/ 231120 h 230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4" name="Google Shape;1686;p67"/>
            <p:cNvSpPr/>
            <p:nvPr/>
          </p:nvSpPr>
          <p:spPr>
            <a:xfrm flipV="1">
              <a:off x="3347280" y="2962440"/>
              <a:ext cx="101160" cy="5940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-360 h 59400"/>
                <a:gd name="textAreaBottom" fmla="*/ 59400 h 5940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5" name="Google Shape;1687;p67"/>
            <p:cNvSpPr/>
            <p:nvPr/>
          </p:nvSpPr>
          <p:spPr>
            <a:xfrm flipV="1">
              <a:off x="3477600" y="2889360"/>
              <a:ext cx="5760" cy="11304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360 h 113040"/>
                <a:gd name="textAreaBottom" fmla="*/ 113760 h 113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6" name="Google Shape;1688;p67"/>
            <p:cNvSpPr/>
            <p:nvPr/>
          </p:nvSpPr>
          <p:spPr>
            <a:xfrm flipV="1">
              <a:off x="2247480" y="2583360"/>
              <a:ext cx="1800" cy="36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360 h 3600"/>
                <a:gd name="textAreaBottom" fmla="*/ 4320 h 360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" bIns="1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7" name="Google Shape;1689;p67"/>
            <p:cNvSpPr/>
            <p:nvPr/>
          </p:nvSpPr>
          <p:spPr>
            <a:xfrm flipV="1">
              <a:off x="2377800" y="280728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1800"/>
                <a:gd name="textAreaBottom" fmla="*/ 180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8" name="Google Shape;1690;p67"/>
            <p:cNvSpPr/>
            <p:nvPr/>
          </p:nvSpPr>
          <p:spPr>
            <a:xfrm flipV="1">
              <a:off x="2302920" y="2656800"/>
              <a:ext cx="76320" cy="47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360 h 47520"/>
                <a:gd name="textAreaBottom" fmla="*/ 48240 h 475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760" bIns="23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9" name="Google Shape;1691;p67"/>
            <p:cNvSpPr/>
            <p:nvPr/>
          </p:nvSpPr>
          <p:spPr>
            <a:xfrm flipV="1">
              <a:off x="2466360" y="258264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0" name="Google Shape;1692;p67"/>
            <p:cNvSpPr/>
            <p:nvPr/>
          </p:nvSpPr>
          <p:spPr>
            <a:xfrm flipV="1">
              <a:off x="2819160" y="258408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1" name="Google Shape;1693;p67"/>
            <p:cNvSpPr/>
            <p:nvPr/>
          </p:nvSpPr>
          <p:spPr>
            <a:xfrm flipV="1">
              <a:off x="3173400" y="25840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2" name="Google Shape;1694;p67"/>
            <p:cNvSpPr/>
            <p:nvPr/>
          </p:nvSpPr>
          <p:spPr>
            <a:xfrm flipV="1">
              <a:off x="3526560" y="2584080"/>
              <a:ext cx="266040" cy="274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274320"/>
                <a:gd name="textAreaBottom" fmla="*/ 275040 h 274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3" name="Google Shape;1695;p67"/>
            <p:cNvSpPr/>
            <p:nvPr/>
          </p:nvSpPr>
          <p:spPr>
            <a:xfrm flipV="1">
              <a:off x="2193840" y="2344680"/>
              <a:ext cx="6480" cy="86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4" name="Google Shape;1696;p67"/>
            <p:cNvSpPr/>
            <p:nvPr/>
          </p:nvSpPr>
          <p:spPr>
            <a:xfrm flipV="1">
              <a:off x="2287080" y="22708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5" name="Google Shape;1697;p67"/>
            <p:cNvSpPr/>
            <p:nvPr/>
          </p:nvSpPr>
          <p:spPr>
            <a:xfrm flipV="1">
              <a:off x="2640240" y="22708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6" name="Google Shape;1698;p67"/>
            <p:cNvSpPr/>
            <p:nvPr/>
          </p:nvSpPr>
          <p:spPr>
            <a:xfrm flipV="1">
              <a:off x="2993400" y="227088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7" name="Google Shape;1699;p67"/>
            <p:cNvSpPr/>
            <p:nvPr/>
          </p:nvSpPr>
          <p:spPr>
            <a:xfrm flipV="1">
              <a:off x="3347280" y="227016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8" name="Google Shape;1700;p67"/>
            <p:cNvSpPr/>
            <p:nvPr/>
          </p:nvSpPr>
          <p:spPr>
            <a:xfrm flipV="1">
              <a:off x="3700440" y="2270160"/>
              <a:ext cx="178560" cy="30492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9" name="Google Shape;1701;p67"/>
            <p:cNvSpPr/>
            <p:nvPr/>
          </p:nvSpPr>
          <p:spPr>
            <a:xfrm flipV="1">
              <a:off x="2198520" y="1975680"/>
              <a:ext cx="180720" cy="303840"/>
            </a:xfrm>
            <a:custGeom>
              <a:avLst/>
              <a:gdLst>
                <a:gd name="textAreaLeft" fmla="*/ 0 w 180720"/>
                <a:gd name="textAreaRight" fmla="*/ 181080 w 1807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0" name="Google Shape;1702;p67"/>
            <p:cNvSpPr/>
            <p:nvPr/>
          </p:nvSpPr>
          <p:spPr>
            <a:xfrm flipV="1">
              <a:off x="2466360" y="19756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1" name="Google Shape;1703;p67"/>
            <p:cNvSpPr/>
            <p:nvPr/>
          </p:nvSpPr>
          <p:spPr>
            <a:xfrm flipV="1">
              <a:off x="2819160" y="197568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2" name="Google Shape;1704;p67"/>
            <p:cNvSpPr/>
            <p:nvPr/>
          </p:nvSpPr>
          <p:spPr>
            <a:xfrm flipV="1">
              <a:off x="3173400" y="19756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3" name="Google Shape;1705;p67"/>
            <p:cNvSpPr/>
            <p:nvPr/>
          </p:nvSpPr>
          <p:spPr>
            <a:xfrm flipV="1">
              <a:off x="3526560" y="19756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4" name="Google Shape;1706;p67"/>
            <p:cNvSpPr/>
            <p:nvPr/>
          </p:nvSpPr>
          <p:spPr>
            <a:xfrm flipV="1">
              <a:off x="2287080" y="1691280"/>
              <a:ext cx="266040" cy="2710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71080"/>
                <a:gd name="textAreaBottom" fmla="*/ 271080 h 2710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5" name="Google Shape;1707;p67"/>
            <p:cNvSpPr/>
            <p:nvPr/>
          </p:nvSpPr>
          <p:spPr>
            <a:xfrm flipV="1">
              <a:off x="2640240" y="16592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6" name="Google Shape;1708;p67"/>
            <p:cNvSpPr/>
            <p:nvPr/>
          </p:nvSpPr>
          <p:spPr>
            <a:xfrm flipV="1">
              <a:off x="2993400" y="16592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7" name="Google Shape;1709;p67"/>
            <p:cNvSpPr/>
            <p:nvPr/>
          </p:nvSpPr>
          <p:spPr>
            <a:xfrm flipV="1">
              <a:off x="3347280" y="16592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8" name="Google Shape;1710;p67"/>
            <p:cNvSpPr/>
            <p:nvPr/>
          </p:nvSpPr>
          <p:spPr>
            <a:xfrm flipV="1">
              <a:off x="3700440" y="1844280"/>
              <a:ext cx="72360" cy="4536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360 h 45360"/>
                <a:gd name="textAreaBottom" fmla="*/ 46080 h 453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9" name="Google Shape;1711;p67"/>
            <p:cNvSpPr/>
            <p:nvPr/>
          </p:nvSpPr>
          <p:spPr>
            <a:xfrm flipV="1">
              <a:off x="2626200" y="1531080"/>
              <a:ext cx="106200" cy="6336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360 h 63360"/>
                <a:gd name="textAreaBottom" fmla="*/ 64080 h 633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0" name="Google Shape;1712;p67"/>
            <p:cNvSpPr/>
            <p:nvPr/>
          </p:nvSpPr>
          <p:spPr>
            <a:xfrm flipV="1">
              <a:off x="2596320" y="1547280"/>
              <a:ext cx="5760" cy="11988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-360 h 119880"/>
                <a:gd name="textAreaBottom" fmla="*/ 119880 h 1198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1" name="Google Shape;1713;p67"/>
            <p:cNvSpPr/>
            <p:nvPr/>
          </p:nvSpPr>
          <p:spPr>
            <a:xfrm flipV="1">
              <a:off x="2819160" y="1430640"/>
              <a:ext cx="267120" cy="23652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-360 h 236520"/>
                <a:gd name="textAreaBottom" fmla="*/ 236520 h 2365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2" name="Google Shape;1714;p67"/>
            <p:cNvSpPr/>
            <p:nvPr/>
          </p:nvSpPr>
          <p:spPr>
            <a:xfrm flipV="1">
              <a:off x="3173400" y="1437840"/>
              <a:ext cx="266040" cy="229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9320"/>
                <a:gd name="textAreaBottom" fmla="*/ 229320 h 229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3" name="Google Shape;1715;p67"/>
            <p:cNvSpPr/>
            <p:nvPr/>
          </p:nvSpPr>
          <p:spPr>
            <a:xfrm flipV="1">
              <a:off x="3526560" y="1585800"/>
              <a:ext cx="11520" cy="864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8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234;p14"/>
          <p:cNvSpPr/>
          <p:nvPr/>
        </p:nvSpPr>
        <p:spPr>
          <a:xfrm rot="17802000">
            <a:off x="6317280" y="1597680"/>
            <a:ext cx="6147000" cy="3781800"/>
          </a:xfrm>
          <a:custGeom>
            <a:avLst/>
            <a:gdLst>
              <a:gd name="textAreaLeft" fmla="*/ 0 w 6147000"/>
              <a:gd name="textAreaRight" fmla="*/ 6147360 w 6147000"/>
              <a:gd name="textAreaTop" fmla="*/ 0 h 3781800"/>
              <a:gd name="textAreaBottom" fmla="*/ 3782160 h 378180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94" name="Google Shape;235;p14"/>
          <p:cNvGrpSpPr/>
          <p:nvPr/>
        </p:nvGrpSpPr>
        <p:grpSpPr>
          <a:xfrm>
            <a:off x="5207400" y="-686880"/>
            <a:ext cx="1696320" cy="1688760"/>
            <a:chOff x="5207400" y="-686880"/>
            <a:chExt cx="1696320" cy="1688760"/>
          </a:xfrm>
        </p:grpSpPr>
        <p:sp>
          <p:nvSpPr>
            <p:cNvPr id="95" name="Google Shape;236;p14"/>
            <p:cNvSpPr/>
            <p:nvPr/>
          </p:nvSpPr>
          <p:spPr>
            <a:xfrm flipV="1">
              <a:off x="5207400" y="-686520"/>
              <a:ext cx="1696320" cy="1688400"/>
            </a:xfrm>
            <a:custGeom>
              <a:avLst/>
              <a:gdLst>
                <a:gd name="textAreaLeft" fmla="*/ 0 w 1696320"/>
                <a:gd name="textAreaRight" fmla="*/ 1696680 w 1696320"/>
                <a:gd name="textAreaTop" fmla="*/ 360 h 1688400"/>
                <a:gd name="textAreaBottom" fmla="*/ 1689120 h 16884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6" name="Google Shape;237;p14"/>
            <p:cNvSpPr/>
            <p:nvPr/>
          </p:nvSpPr>
          <p:spPr>
            <a:xfrm flipV="1">
              <a:off x="5561280" y="844920"/>
              <a:ext cx="8640" cy="648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360 h 6480"/>
                <a:gd name="textAreaBottom" fmla="*/ 7200 h 64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7" name="Google Shape;238;p14"/>
            <p:cNvSpPr/>
            <p:nvPr/>
          </p:nvSpPr>
          <p:spPr>
            <a:xfrm flipV="1">
              <a:off x="5657040" y="770760"/>
              <a:ext cx="266040" cy="2242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4280"/>
                <a:gd name="textAreaBottom" fmla="*/ 224280 h 224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8" name="Google Shape;239;p14"/>
            <p:cNvSpPr/>
            <p:nvPr/>
          </p:nvSpPr>
          <p:spPr>
            <a:xfrm flipV="1">
              <a:off x="6009840" y="771480"/>
              <a:ext cx="267120" cy="2304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230400"/>
                <a:gd name="textAreaBottom" fmla="*/ 231120 h 230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99" name="Google Shape;240;p14"/>
            <p:cNvSpPr/>
            <p:nvPr/>
          </p:nvSpPr>
          <p:spPr>
            <a:xfrm flipV="1">
              <a:off x="6364080" y="844200"/>
              <a:ext cx="101160" cy="5940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-360 h 59400"/>
                <a:gd name="textAreaBottom" fmla="*/ 59400 h 5940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0" name="Google Shape;241;p14"/>
            <p:cNvSpPr/>
            <p:nvPr/>
          </p:nvSpPr>
          <p:spPr>
            <a:xfrm flipV="1">
              <a:off x="6494400" y="771480"/>
              <a:ext cx="5760" cy="11304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360 h 113040"/>
                <a:gd name="textAreaBottom" fmla="*/ 113760 h 113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1" name="Google Shape;242;p14"/>
            <p:cNvSpPr/>
            <p:nvPr/>
          </p:nvSpPr>
          <p:spPr>
            <a:xfrm flipV="1">
              <a:off x="5263920" y="465120"/>
              <a:ext cx="1800" cy="36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360 h 3600"/>
                <a:gd name="textAreaBottom" fmla="*/ 4320 h 360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" bIns="1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2" name="Google Shape;243;p14"/>
            <p:cNvSpPr/>
            <p:nvPr/>
          </p:nvSpPr>
          <p:spPr>
            <a:xfrm flipV="1">
              <a:off x="5394240" y="68904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1800"/>
                <a:gd name="textAreaBottom" fmla="*/ 180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3" name="Google Shape;244;p14"/>
            <p:cNvSpPr/>
            <p:nvPr/>
          </p:nvSpPr>
          <p:spPr>
            <a:xfrm flipV="1">
              <a:off x="5319720" y="538560"/>
              <a:ext cx="76320" cy="47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360 h 47520"/>
                <a:gd name="textAreaBottom" fmla="*/ 48240 h 475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760" bIns="23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4" name="Google Shape;245;p14"/>
            <p:cNvSpPr/>
            <p:nvPr/>
          </p:nvSpPr>
          <p:spPr>
            <a:xfrm flipV="1">
              <a:off x="5482800" y="46440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5" name="Google Shape;246;p14"/>
            <p:cNvSpPr/>
            <p:nvPr/>
          </p:nvSpPr>
          <p:spPr>
            <a:xfrm flipV="1">
              <a:off x="5835960" y="46620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6" name="Google Shape;247;p14"/>
            <p:cNvSpPr/>
            <p:nvPr/>
          </p:nvSpPr>
          <p:spPr>
            <a:xfrm flipV="1">
              <a:off x="6189840" y="4662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7" name="Google Shape;248;p14"/>
            <p:cNvSpPr/>
            <p:nvPr/>
          </p:nvSpPr>
          <p:spPr>
            <a:xfrm flipV="1">
              <a:off x="6543000" y="466200"/>
              <a:ext cx="266040" cy="274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274320"/>
                <a:gd name="textAreaBottom" fmla="*/ 275040 h 274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8" name="Google Shape;249;p14"/>
            <p:cNvSpPr/>
            <p:nvPr/>
          </p:nvSpPr>
          <p:spPr>
            <a:xfrm flipV="1">
              <a:off x="5210280" y="226440"/>
              <a:ext cx="6480" cy="86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09" name="Google Shape;250;p14"/>
            <p:cNvSpPr/>
            <p:nvPr/>
          </p:nvSpPr>
          <p:spPr>
            <a:xfrm flipV="1">
              <a:off x="5303880" y="1526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0" name="Google Shape;251;p14"/>
            <p:cNvSpPr/>
            <p:nvPr/>
          </p:nvSpPr>
          <p:spPr>
            <a:xfrm flipV="1">
              <a:off x="5657040" y="1526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1" name="Google Shape;252;p14"/>
            <p:cNvSpPr/>
            <p:nvPr/>
          </p:nvSpPr>
          <p:spPr>
            <a:xfrm flipV="1">
              <a:off x="6009840" y="1526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2" name="Google Shape;253;p14"/>
            <p:cNvSpPr/>
            <p:nvPr/>
          </p:nvSpPr>
          <p:spPr>
            <a:xfrm flipV="1">
              <a:off x="6364080" y="15192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3" name="Google Shape;254;p14"/>
            <p:cNvSpPr/>
            <p:nvPr/>
          </p:nvSpPr>
          <p:spPr>
            <a:xfrm flipV="1">
              <a:off x="6717240" y="151920"/>
              <a:ext cx="178560" cy="30492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4" name="Google Shape;255;p14"/>
            <p:cNvSpPr/>
            <p:nvPr/>
          </p:nvSpPr>
          <p:spPr>
            <a:xfrm flipV="1">
              <a:off x="5215320" y="-142560"/>
              <a:ext cx="180720" cy="303840"/>
            </a:xfrm>
            <a:custGeom>
              <a:avLst/>
              <a:gdLst>
                <a:gd name="textAreaLeft" fmla="*/ 0 w 180720"/>
                <a:gd name="textAreaRight" fmla="*/ 181080 w 1807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5" name="Google Shape;256;p14"/>
            <p:cNvSpPr/>
            <p:nvPr/>
          </p:nvSpPr>
          <p:spPr>
            <a:xfrm flipV="1">
              <a:off x="5482800" y="-1425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6" name="Google Shape;257;p14"/>
            <p:cNvSpPr/>
            <p:nvPr/>
          </p:nvSpPr>
          <p:spPr>
            <a:xfrm flipV="1">
              <a:off x="5835960" y="-14256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7" name="Google Shape;258;p14"/>
            <p:cNvSpPr/>
            <p:nvPr/>
          </p:nvSpPr>
          <p:spPr>
            <a:xfrm flipV="1">
              <a:off x="6189840" y="-1425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8" name="Google Shape;259;p14"/>
            <p:cNvSpPr/>
            <p:nvPr/>
          </p:nvSpPr>
          <p:spPr>
            <a:xfrm flipV="1">
              <a:off x="6543000" y="-1425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19" name="Google Shape;260;p14"/>
            <p:cNvSpPr/>
            <p:nvPr/>
          </p:nvSpPr>
          <p:spPr>
            <a:xfrm flipV="1">
              <a:off x="5303880" y="-426600"/>
              <a:ext cx="266040" cy="2710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271080"/>
                <a:gd name="textAreaBottom" fmla="*/ 271800 h 2710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0" name="Google Shape;261;p14"/>
            <p:cNvSpPr/>
            <p:nvPr/>
          </p:nvSpPr>
          <p:spPr>
            <a:xfrm flipV="1">
              <a:off x="5657040" y="-4590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3840"/>
                <a:gd name="textAreaBottom" fmla="*/ 30384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1" name="Google Shape;262;p14"/>
            <p:cNvSpPr/>
            <p:nvPr/>
          </p:nvSpPr>
          <p:spPr>
            <a:xfrm flipV="1">
              <a:off x="6009840" y="-45900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-360 h 303840"/>
                <a:gd name="textAreaBottom" fmla="*/ 30384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2" name="Google Shape;263;p14"/>
            <p:cNvSpPr/>
            <p:nvPr/>
          </p:nvSpPr>
          <p:spPr>
            <a:xfrm flipV="1">
              <a:off x="6364080" y="-4590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3840"/>
                <a:gd name="textAreaBottom" fmla="*/ 30384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3" name="Google Shape;264;p14"/>
            <p:cNvSpPr/>
            <p:nvPr/>
          </p:nvSpPr>
          <p:spPr>
            <a:xfrm flipV="1">
              <a:off x="6717240" y="-273960"/>
              <a:ext cx="72360" cy="4536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-360 h 45360"/>
                <a:gd name="textAreaBottom" fmla="*/ 45360 h 453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4" name="Google Shape;265;p14"/>
            <p:cNvSpPr/>
            <p:nvPr/>
          </p:nvSpPr>
          <p:spPr>
            <a:xfrm flipV="1">
              <a:off x="5643000" y="-587160"/>
              <a:ext cx="106200" cy="6336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-360 h 63360"/>
                <a:gd name="textAreaBottom" fmla="*/ 63360 h 633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5" name="Google Shape;266;p14"/>
            <p:cNvSpPr/>
            <p:nvPr/>
          </p:nvSpPr>
          <p:spPr>
            <a:xfrm flipV="1">
              <a:off x="5613120" y="-570960"/>
              <a:ext cx="5760" cy="11988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360 h 119880"/>
                <a:gd name="textAreaBottom" fmla="*/ 120600 h 1198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" name="Google Shape;267;p14"/>
            <p:cNvSpPr/>
            <p:nvPr/>
          </p:nvSpPr>
          <p:spPr>
            <a:xfrm flipV="1">
              <a:off x="5835960" y="-687240"/>
              <a:ext cx="267120" cy="23652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236520"/>
                <a:gd name="textAreaBottom" fmla="*/ 237240 h 2365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" name="Google Shape;268;p14"/>
            <p:cNvSpPr/>
            <p:nvPr/>
          </p:nvSpPr>
          <p:spPr>
            <a:xfrm flipV="1">
              <a:off x="6189840" y="-680400"/>
              <a:ext cx="266040" cy="229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229320"/>
                <a:gd name="textAreaBottom" fmla="*/ 230040 h 229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8" name="Google Shape;269;p14"/>
            <p:cNvSpPr/>
            <p:nvPr/>
          </p:nvSpPr>
          <p:spPr>
            <a:xfrm flipV="1">
              <a:off x="6543000" y="-532440"/>
              <a:ext cx="11520" cy="864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-360 h 8640"/>
                <a:gd name="textAreaBottom" fmla="*/ 8640 h 864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29" name="Google Shape;270;p14"/>
          <p:cNvSpPr/>
          <p:nvPr/>
        </p:nvSpPr>
        <p:spPr>
          <a:xfrm rot="5400000">
            <a:off x="-2258640" y="3179880"/>
            <a:ext cx="4913280" cy="3022560"/>
          </a:xfrm>
          <a:custGeom>
            <a:avLst/>
            <a:gdLst>
              <a:gd name="textAreaLeft" fmla="*/ 0 w 4913280"/>
              <a:gd name="textAreaRight" fmla="*/ 4913640 w 4913280"/>
              <a:gd name="textAreaTop" fmla="*/ 0 h 3022560"/>
              <a:gd name="textAreaBottom" fmla="*/ 3022920 h 302256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30" name="Google Shape;271;p14"/>
          <p:cNvSpPr/>
          <p:nvPr/>
        </p:nvSpPr>
        <p:spPr>
          <a:xfrm rot="19333800" flipH="1">
            <a:off x="7095960" y="2189520"/>
            <a:ext cx="1938600" cy="3305520"/>
          </a:xfrm>
          <a:custGeom>
            <a:avLst/>
            <a:gdLst>
              <a:gd name="textAreaLeft" fmla="*/ -360 w 1938600"/>
              <a:gd name="textAreaRight" fmla="*/ 1938600 w 1938600"/>
              <a:gd name="textAreaTop" fmla="*/ 0 h 3305520"/>
              <a:gd name="textAreaBottom" fmla="*/ 3305880 h 330552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32" name="PlaceHolder 2"/>
          <p:cNvSpPr>
            <a:spLocks noGrp="1"/>
          </p:cNvSpPr>
          <p:nvPr>
            <p:ph type="title"/>
          </p:nvPr>
        </p:nvSpPr>
        <p:spPr>
          <a:xfrm>
            <a:off x="945720" y="1363680"/>
            <a:ext cx="84564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3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3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title"/>
          </p:nvPr>
        </p:nvSpPr>
        <p:spPr>
          <a:xfrm>
            <a:off x="4024080" y="1363680"/>
            <a:ext cx="84564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3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3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title"/>
          </p:nvPr>
        </p:nvSpPr>
        <p:spPr>
          <a:xfrm>
            <a:off x="945720" y="2918880"/>
            <a:ext cx="84564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3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3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title"/>
          </p:nvPr>
        </p:nvSpPr>
        <p:spPr>
          <a:xfrm>
            <a:off x="4024080" y="2918880"/>
            <a:ext cx="84564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3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33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0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717;p68"/>
          <p:cNvSpPr/>
          <p:nvPr/>
        </p:nvSpPr>
        <p:spPr>
          <a:xfrm rot="3415200">
            <a:off x="-1245600" y="420120"/>
            <a:ext cx="4147560" cy="3527640"/>
          </a:xfrm>
          <a:custGeom>
            <a:avLst/>
            <a:gdLst>
              <a:gd name="textAreaLeft" fmla="*/ 0 w 4147560"/>
              <a:gd name="textAreaRight" fmla="*/ 4147920 w 4147560"/>
              <a:gd name="textAreaTop" fmla="*/ 0 h 3527640"/>
              <a:gd name="textAreaBottom" fmla="*/ 3528000 h 3527640"/>
            </a:gdLst>
            <a:ahLst/>
            <a:cxnLst/>
            <a:rect l="textAreaLeft" t="textAreaTop" r="textAreaRight" b="textAreaBottom"/>
            <a:pathLst>
              <a:path w="61178" h="5203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525" name="Google Shape;1718;p68"/>
          <p:cNvSpPr/>
          <p:nvPr/>
        </p:nvSpPr>
        <p:spPr>
          <a:xfrm>
            <a:off x="2871000" y="-1031040"/>
            <a:ext cx="2615400" cy="2306880"/>
          </a:xfrm>
          <a:custGeom>
            <a:avLst/>
            <a:gdLst>
              <a:gd name="textAreaLeft" fmla="*/ 0 w 2615400"/>
              <a:gd name="textAreaRight" fmla="*/ 2615760 w 2615400"/>
              <a:gd name="textAreaTop" fmla="*/ 0 h 2306880"/>
              <a:gd name="textAreaBottom" fmla="*/ 2307240 h 230688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526" name="Google Shape;1719;p68"/>
          <p:cNvGrpSpPr/>
          <p:nvPr/>
        </p:nvGrpSpPr>
        <p:grpSpPr>
          <a:xfrm>
            <a:off x="1647720" y="1740600"/>
            <a:ext cx="1872720" cy="1864440"/>
            <a:chOff x="1647720" y="1740600"/>
            <a:chExt cx="1872720" cy="1864440"/>
          </a:xfrm>
        </p:grpSpPr>
        <p:sp>
          <p:nvSpPr>
            <p:cNvPr id="1527" name="Google Shape;1720;p68"/>
            <p:cNvSpPr/>
            <p:nvPr/>
          </p:nvSpPr>
          <p:spPr>
            <a:xfrm flipV="1">
              <a:off x="1647720" y="1740960"/>
              <a:ext cx="1872720" cy="1864080"/>
            </a:xfrm>
            <a:custGeom>
              <a:avLst/>
              <a:gdLst>
                <a:gd name="textAreaLeft" fmla="*/ 0 w 1872720"/>
                <a:gd name="textAreaRight" fmla="*/ 1873080 w 1872720"/>
                <a:gd name="textAreaTop" fmla="*/ 360 h 1864080"/>
                <a:gd name="textAreaBottom" fmla="*/ 1864800 h 186408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8" name="Google Shape;1721;p68"/>
            <p:cNvSpPr/>
            <p:nvPr/>
          </p:nvSpPr>
          <p:spPr>
            <a:xfrm flipV="1">
              <a:off x="2038680" y="3431880"/>
              <a:ext cx="9720" cy="7200"/>
            </a:xfrm>
            <a:custGeom>
              <a:avLst/>
              <a:gdLst>
                <a:gd name="textAreaLeft" fmla="*/ 0 w 9720"/>
                <a:gd name="textAreaRight" fmla="*/ 10080 w 9720"/>
                <a:gd name="textAreaTop" fmla="*/ 360 h 7200"/>
                <a:gd name="textAreaBottom" fmla="*/ 7920 h 72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" bIns="3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9" name="Google Shape;1722;p68"/>
            <p:cNvSpPr/>
            <p:nvPr/>
          </p:nvSpPr>
          <p:spPr>
            <a:xfrm flipV="1">
              <a:off x="2144160" y="3350520"/>
              <a:ext cx="293760" cy="24768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360 h 247680"/>
                <a:gd name="textAreaBottom" fmla="*/ 248400 h 2476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0" name="Google Shape;1723;p68"/>
            <p:cNvSpPr/>
            <p:nvPr/>
          </p:nvSpPr>
          <p:spPr>
            <a:xfrm flipV="1">
              <a:off x="2533680" y="3349800"/>
              <a:ext cx="295200" cy="254520"/>
            </a:xfrm>
            <a:custGeom>
              <a:avLst/>
              <a:gdLst>
                <a:gd name="textAreaLeft" fmla="*/ 0 w 295200"/>
                <a:gd name="textAreaRight" fmla="*/ 295560 w 295200"/>
                <a:gd name="textAreaTop" fmla="*/ -360 h 254520"/>
                <a:gd name="textAreaBottom" fmla="*/ 254520 h 25452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1" name="Google Shape;1724;p68"/>
            <p:cNvSpPr/>
            <p:nvPr/>
          </p:nvSpPr>
          <p:spPr>
            <a:xfrm flipV="1">
              <a:off x="2924640" y="3431880"/>
              <a:ext cx="111600" cy="65520"/>
            </a:xfrm>
            <a:custGeom>
              <a:avLst/>
              <a:gdLst>
                <a:gd name="textAreaLeft" fmla="*/ 0 w 111600"/>
                <a:gd name="textAreaRight" fmla="*/ 111960 w 111600"/>
                <a:gd name="textAreaTop" fmla="*/ 360 h 65520"/>
                <a:gd name="textAreaBottom" fmla="*/ 66240 h 6552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760" bIns="32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2" name="Google Shape;1725;p68"/>
            <p:cNvSpPr/>
            <p:nvPr/>
          </p:nvSpPr>
          <p:spPr>
            <a:xfrm flipV="1">
              <a:off x="3068280" y="3349800"/>
              <a:ext cx="6120" cy="124920"/>
            </a:xfrm>
            <a:custGeom>
              <a:avLst/>
              <a:gdLst>
                <a:gd name="textAreaLeft" fmla="*/ 0 w 6120"/>
                <a:gd name="textAreaRight" fmla="*/ 6480 w 6120"/>
                <a:gd name="textAreaTop" fmla="*/ -360 h 124920"/>
                <a:gd name="textAreaBottom" fmla="*/ 124920 h 12492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2640" bIns="62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3" name="Google Shape;1726;p68"/>
            <p:cNvSpPr/>
            <p:nvPr/>
          </p:nvSpPr>
          <p:spPr>
            <a:xfrm flipV="1">
              <a:off x="1710360" y="3011760"/>
              <a:ext cx="1800" cy="396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3960"/>
                <a:gd name="textAreaBottom" fmla="*/ 3960 h 396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" bIns="2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4" name="Google Shape;1727;p68"/>
            <p:cNvSpPr/>
            <p:nvPr/>
          </p:nvSpPr>
          <p:spPr>
            <a:xfrm flipV="1">
              <a:off x="1854000" y="325980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1800"/>
                <a:gd name="textAreaBottom" fmla="*/ 180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5" name="Google Shape;1728;p68"/>
            <p:cNvSpPr/>
            <p:nvPr/>
          </p:nvSpPr>
          <p:spPr>
            <a:xfrm flipV="1">
              <a:off x="1771920" y="3093480"/>
              <a:ext cx="84240" cy="52560"/>
            </a:xfrm>
            <a:custGeom>
              <a:avLst/>
              <a:gdLst>
                <a:gd name="textAreaLeft" fmla="*/ 0 w 84240"/>
                <a:gd name="textAreaRight" fmla="*/ 84600 w 84240"/>
                <a:gd name="textAreaTop" fmla="*/ 360 h 52560"/>
                <a:gd name="textAreaBottom" fmla="*/ 53280 h 5256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6280" bIns="26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6" name="Google Shape;1729;p68"/>
            <p:cNvSpPr/>
            <p:nvPr/>
          </p:nvSpPr>
          <p:spPr>
            <a:xfrm flipV="1">
              <a:off x="1951920" y="3011760"/>
              <a:ext cx="293760" cy="33660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-360 h 336600"/>
                <a:gd name="textAreaBottom" fmla="*/ 336600 h 33660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7" name="Google Shape;1730;p68"/>
            <p:cNvSpPr/>
            <p:nvPr/>
          </p:nvSpPr>
          <p:spPr>
            <a:xfrm flipV="1">
              <a:off x="2341800" y="3013560"/>
              <a:ext cx="295200" cy="335520"/>
            </a:xfrm>
            <a:custGeom>
              <a:avLst/>
              <a:gdLst>
                <a:gd name="textAreaLeft" fmla="*/ 0 w 295200"/>
                <a:gd name="textAreaRight" fmla="*/ 295560 w 295200"/>
                <a:gd name="textAreaTop" fmla="*/ 360 h 335520"/>
                <a:gd name="textAreaBottom" fmla="*/ 336240 h 3355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8" name="Google Shape;1731;p68"/>
            <p:cNvSpPr/>
            <p:nvPr/>
          </p:nvSpPr>
          <p:spPr>
            <a:xfrm flipV="1">
              <a:off x="2732400" y="3013560"/>
              <a:ext cx="293760" cy="33552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360 h 335520"/>
                <a:gd name="textAreaBottom" fmla="*/ 336240 h 3355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9" name="Google Shape;1732;p68"/>
            <p:cNvSpPr/>
            <p:nvPr/>
          </p:nvSpPr>
          <p:spPr>
            <a:xfrm flipV="1">
              <a:off x="3122280" y="3012840"/>
              <a:ext cx="293760" cy="30276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-360 h 302760"/>
                <a:gd name="textAreaBottom" fmla="*/ 302760 h 30276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40" name="Google Shape;1733;p68"/>
            <p:cNvSpPr/>
            <p:nvPr/>
          </p:nvSpPr>
          <p:spPr>
            <a:xfrm flipV="1">
              <a:off x="1650960" y="2748240"/>
              <a:ext cx="7200" cy="9720"/>
            </a:xfrm>
            <a:custGeom>
              <a:avLst/>
              <a:gdLst>
                <a:gd name="textAreaLeft" fmla="*/ 0 w 7200"/>
                <a:gd name="textAreaRight" fmla="*/ 7560 w 7200"/>
                <a:gd name="textAreaTop" fmla="*/ -360 h 9720"/>
                <a:gd name="textAreaBottom" fmla="*/ 9720 h 972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40" bIns="5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41" name="Google Shape;1734;p68"/>
            <p:cNvSpPr/>
            <p:nvPr/>
          </p:nvSpPr>
          <p:spPr>
            <a:xfrm flipV="1">
              <a:off x="1754280" y="2667600"/>
              <a:ext cx="293760" cy="33552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360 h 335520"/>
                <a:gd name="textAreaBottom" fmla="*/ 336240 h 3355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42" name="Google Shape;1735;p68"/>
            <p:cNvSpPr/>
            <p:nvPr/>
          </p:nvSpPr>
          <p:spPr>
            <a:xfrm flipV="1">
              <a:off x="2144160" y="2667600"/>
              <a:ext cx="293760" cy="33552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360 h 335520"/>
                <a:gd name="textAreaBottom" fmla="*/ 336240 h 3355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43" name="Google Shape;1736;p68"/>
            <p:cNvSpPr/>
            <p:nvPr/>
          </p:nvSpPr>
          <p:spPr>
            <a:xfrm flipV="1">
              <a:off x="2533680" y="2667600"/>
              <a:ext cx="295200" cy="335520"/>
            </a:xfrm>
            <a:custGeom>
              <a:avLst/>
              <a:gdLst>
                <a:gd name="textAreaLeft" fmla="*/ 0 w 295200"/>
                <a:gd name="textAreaRight" fmla="*/ 295560 w 295200"/>
                <a:gd name="textAreaTop" fmla="*/ 360 h 335520"/>
                <a:gd name="textAreaBottom" fmla="*/ 336240 h 3355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44" name="Google Shape;1737;p68"/>
            <p:cNvSpPr/>
            <p:nvPr/>
          </p:nvSpPr>
          <p:spPr>
            <a:xfrm flipV="1">
              <a:off x="2924640" y="2666880"/>
              <a:ext cx="293760" cy="33660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-360 h 336600"/>
                <a:gd name="textAreaBottom" fmla="*/ 336600 h 33660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45" name="Google Shape;1738;p68"/>
            <p:cNvSpPr/>
            <p:nvPr/>
          </p:nvSpPr>
          <p:spPr>
            <a:xfrm flipV="1">
              <a:off x="3314520" y="2666880"/>
              <a:ext cx="197280" cy="33660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-360 h 336600"/>
                <a:gd name="textAreaBottom" fmla="*/ 336600 h 33660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46" name="Google Shape;1739;p68"/>
            <p:cNvSpPr/>
            <p:nvPr/>
          </p:nvSpPr>
          <p:spPr>
            <a:xfrm flipV="1">
              <a:off x="1656360" y="2341440"/>
              <a:ext cx="199440" cy="335520"/>
            </a:xfrm>
            <a:custGeom>
              <a:avLst/>
              <a:gdLst>
                <a:gd name="textAreaLeft" fmla="*/ 0 w 199440"/>
                <a:gd name="textAreaRight" fmla="*/ 199800 w 199440"/>
                <a:gd name="textAreaTop" fmla="*/ 360 h 335520"/>
                <a:gd name="textAreaBottom" fmla="*/ 336240 h 33552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47" name="Google Shape;1740;p68"/>
            <p:cNvSpPr/>
            <p:nvPr/>
          </p:nvSpPr>
          <p:spPr>
            <a:xfrm flipV="1">
              <a:off x="1951920" y="2341440"/>
              <a:ext cx="293760" cy="33552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360 h 335520"/>
                <a:gd name="textAreaBottom" fmla="*/ 336240 h 3355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48" name="Google Shape;1741;p68"/>
            <p:cNvSpPr/>
            <p:nvPr/>
          </p:nvSpPr>
          <p:spPr>
            <a:xfrm flipV="1">
              <a:off x="2341800" y="2341440"/>
              <a:ext cx="295200" cy="335520"/>
            </a:xfrm>
            <a:custGeom>
              <a:avLst/>
              <a:gdLst>
                <a:gd name="textAreaLeft" fmla="*/ 0 w 295200"/>
                <a:gd name="textAreaRight" fmla="*/ 295560 w 295200"/>
                <a:gd name="textAreaTop" fmla="*/ 360 h 335520"/>
                <a:gd name="textAreaBottom" fmla="*/ 336240 h 3355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49" name="Google Shape;1742;p68"/>
            <p:cNvSpPr/>
            <p:nvPr/>
          </p:nvSpPr>
          <p:spPr>
            <a:xfrm flipV="1">
              <a:off x="2732400" y="2341440"/>
              <a:ext cx="293760" cy="33552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360 h 335520"/>
                <a:gd name="textAreaBottom" fmla="*/ 336240 h 3355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50" name="Google Shape;1743;p68"/>
            <p:cNvSpPr/>
            <p:nvPr/>
          </p:nvSpPr>
          <p:spPr>
            <a:xfrm flipV="1">
              <a:off x="3122280" y="2341440"/>
              <a:ext cx="293760" cy="33552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360 h 335520"/>
                <a:gd name="textAreaBottom" fmla="*/ 336240 h 3355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51" name="Google Shape;1744;p68"/>
            <p:cNvSpPr/>
            <p:nvPr/>
          </p:nvSpPr>
          <p:spPr>
            <a:xfrm flipV="1">
              <a:off x="1754280" y="2028600"/>
              <a:ext cx="293760" cy="29952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360 h 299520"/>
                <a:gd name="textAreaBottom" fmla="*/ 300240 h 29952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52" name="Google Shape;1745;p68"/>
            <p:cNvSpPr/>
            <p:nvPr/>
          </p:nvSpPr>
          <p:spPr>
            <a:xfrm flipV="1">
              <a:off x="2144160" y="1992240"/>
              <a:ext cx="293760" cy="33552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360 h 335520"/>
                <a:gd name="textAreaBottom" fmla="*/ 336240 h 3355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53" name="Google Shape;1746;p68"/>
            <p:cNvSpPr/>
            <p:nvPr/>
          </p:nvSpPr>
          <p:spPr>
            <a:xfrm flipV="1">
              <a:off x="2533680" y="1992240"/>
              <a:ext cx="295200" cy="335520"/>
            </a:xfrm>
            <a:custGeom>
              <a:avLst/>
              <a:gdLst>
                <a:gd name="textAreaLeft" fmla="*/ 0 w 295200"/>
                <a:gd name="textAreaRight" fmla="*/ 295560 w 295200"/>
                <a:gd name="textAreaTop" fmla="*/ 360 h 335520"/>
                <a:gd name="textAreaBottom" fmla="*/ 336240 h 3355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54" name="Google Shape;1747;p68"/>
            <p:cNvSpPr/>
            <p:nvPr/>
          </p:nvSpPr>
          <p:spPr>
            <a:xfrm flipV="1">
              <a:off x="2924640" y="1992240"/>
              <a:ext cx="293760" cy="33552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360 h 335520"/>
                <a:gd name="textAreaBottom" fmla="*/ 336240 h 3355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55" name="Google Shape;1748;p68"/>
            <p:cNvSpPr/>
            <p:nvPr/>
          </p:nvSpPr>
          <p:spPr>
            <a:xfrm flipV="1">
              <a:off x="3314520" y="2196000"/>
              <a:ext cx="79920" cy="50040"/>
            </a:xfrm>
            <a:custGeom>
              <a:avLst/>
              <a:gdLst>
                <a:gd name="textAreaLeft" fmla="*/ 0 w 79920"/>
                <a:gd name="textAreaRight" fmla="*/ 80280 w 79920"/>
                <a:gd name="textAreaTop" fmla="*/ -360 h 50040"/>
                <a:gd name="textAreaBottom" fmla="*/ 50040 h 5004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0" bIns="25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56" name="Google Shape;1749;p68"/>
            <p:cNvSpPr/>
            <p:nvPr/>
          </p:nvSpPr>
          <p:spPr>
            <a:xfrm flipV="1">
              <a:off x="2128680" y="1850760"/>
              <a:ext cx="117000" cy="69840"/>
            </a:xfrm>
            <a:custGeom>
              <a:avLst/>
              <a:gdLst>
                <a:gd name="textAreaLeft" fmla="*/ 0 w 117000"/>
                <a:gd name="textAreaRight" fmla="*/ 117360 w 117000"/>
                <a:gd name="textAreaTop" fmla="*/ 360 h 69840"/>
                <a:gd name="textAreaBottom" fmla="*/ 70560 h 6984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920" bIns="34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57" name="Google Shape;1750;p68"/>
            <p:cNvSpPr/>
            <p:nvPr/>
          </p:nvSpPr>
          <p:spPr>
            <a:xfrm flipV="1">
              <a:off x="2095560" y="1869480"/>
              <a:ext cx="6120" cy="132480"/>
            </a:xfrm>
            <a:custGeom>
              <a:avLst/>
              <a:gdLst>
                <a:gd name="textAreaLeft" fmla="*/ 0 w 6120"/>
                <a:gd name="textAreaRight" fmla="*/ 6480 w 6120"/>
                <a:gd name="textAreaTop" fmla="*/ 360 h 132480"/>
                <a:gd name="textAreaBottom" fmla="*/ 133200 h 1324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6240" bIns="66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58" name="Google Shape;1751;p68"/>
            <p:cNvSpPr/>
            <p:nvPr/>
          </p:nvSpPr>
          <p:spPr>
            <a:xfrm flipV="1">
              <a:off x="2341800" y="1740240"/>
              <a:ext cx="295200" cy="261000"/>
            </a:xfrm>
            <a:custGeom>
              <a:avLst/>
              <a:gdLst>
                <a:gd name="textAreaLeft" fmla="*/ 0 w 295200"/>
                <a:gd name="textAreaRight" fmla="*/ 295560 w 295200"/>
                <a:gd name="textAreaTop" fmla="*/ -360 h 261000"/>
                <a:gd name="textAreaBottom" fmla="*/ 261000 h 26100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59" name="Google Shape;1752;p68"/>
            <p:cNvSpPr/>
            <p:nvPr/>
          </p:nvSpPr>
          <p:spPr>
            <a:xfrm flipV="1">
              <a:off x="2732400" y="1748520"/>
              <a:ext cx="293760" cy="253440"/>
            </a:xfrm>
            <a:custGeom>
              <a:avLst/>
              <a:gdLst>
                <a:gd name="textAreaLeft" fmla="*/ 0 w 293760"/>
                <a:gd name="textAreaRight" fmla="*/ 294120 w 293760"/>
                <a:gd name="textAreaTop" fmla="*/ 360 h 253440"/>
                <a:gd name="textAreaBottom" fmla="*/ 254160 h 25344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60" name="Google Shape;1753;p68"/>
            <p:cNvSpPr/>
            <p:nvPr/>
          </p:nvSpPr>
          <p:spPr>
            <a:xfrm flipV="1">
              <a:off x="3122280" y="1910520"/>
              <a:ext cx="12960" cy="9720"/>
            </a:xfrm>
            <a:custGeom>
              <a:avLst/>
              <a:gdLst>
                <a:gd name="textAreaLeft" fmla="*/ 0 w 12960"/>
                <a:gd name="textAreaRight" fmla="*/ 13320 w 12960"/>
                <a:gd name="textAreaTop" fmla="*/ -360 h 9720"/>
                <a:gd name="textAreaBottom" fmla="*/ 9720 h 972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40" bIns="5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561" name="Google Shape;1754;p68"/>
          <p:cNvSpPr/>
          <p:nvPr/>
        </p:nvSpPr>
        <p:spPr>
          <a:xfrm rot="21312000">
            <a:off x="5715360" y="1699560"/>
            <a:ext cx="4829040" cy="4097160"/>
          </a:xfrm>
          <a:custGeom>
            <a:avLst/>
            <a:gdLst>
              <a:gd name="textAreaLeft" fmla="*/ 0 w 4829040"/>
              <a:gd name="textAreaRight" fmla="*/ 4829400 w 4829040"/>
              <a:gd name="textAreaTop" fmla="*/ 0 h 4097160"/>
              <a:gd name="textAreaBottom" fmla="*/ 4097520 h 409716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562" name="Google Shape;1755;p68"/>
          <p:cNvGrpSpPr/>
          <p:nvPr/>
        </p:nvGrpSpPr>
        <p:grpSpPr>
          <a:xfrm>
            <a:off x="5286600" y="887760"/>
            <a:ext cx="2722320" cy="2953800"/>
            <a:chOff x="5286600" y="887760"/>
            <a:chExt cx="2722320" cy="2953800"/>
          </a:xfrm>
        </p:grpSpPr>
        <p:sp>
          <p:nvSpPr>
            <p:cNvPr id="1563" name="Google Shape;1756;p68"/>
            <p:cNvSpPr/>
            <p:nvPr/>
          </p:nvSpPr>
          <p:spPr>
            <a:xfrm rot="19606800">
              <a:off x="5974560" y="1171440"/>
              <a:ext cx="1280880" cy="1970640"/>
            </a:xfrm>
            <a:custGeom>
              <a:avLst/>
              <a:gdLst>
                <a:gd name="textAreaLeft" fmla="*/ 0 w 1280880"/>
                <a:gd name="textAreaRight" fmla="*/ 1281240 w 1280880"/>
                <a:gd name="textAreaTop" fmla="*/ 0 h 1970640"/>
                <a:gd name="textAreaBottom" fmla="*/ 1971000 h 1970640"/>
              </a:gdLst>
              <a:ahLst/>
              <a:cxnLst/>
              <a:rect l="textAreaLeft" t="textAreaTop" r="textAreaRight" b="textAreaBottom"/>
              <a:pathLst>
                <a:path w="51248" h="78837">
                  <a:moveTo>
                    <a:pt x="50129" y="0"/>
                  </a:moveTo>
                  <a:cubicBezTo>
                    <a:pt x="49819" y="0"/>
                    <a:pt x="49517" y="143"/>
                    <a:pt x="49302" y="435"/>
                  </a:cubicBezTo>
                  <a:lnTo>
                    <a:pt x="43679" y="9250"/>
                  </a:lnTo>
                  <a:lnTo>
                    <a:pt x="42281" y="11469"/>
                  </a:lnTo>
                  <a:lnTo>
                    <a:pt x="7356" y="66181"/>
                  </a:lnTo>
                  <a:lnTo>
                    <a:pt x="5897" y="68522"/>
                  </a:lnTo>
                  <a:lnTo>
                    <a:pt x="274" y="77336"/>
                  </a:lnTo>
                  <a:cubicBezTo>
                    <a:pt x="0" y="77792"/>
                    <a:pt x="122" y="78370"/>
                    <a:pt x="578" y="78674"/>
                  </a:cubicBezTo>
                  <a:cubicBezTo>
                    <a:pt x="638" y="78704"/>
                    <a:pt x="760" y="78765"/>
                    <a:pt x="851" y="78795"/>
                  </a:cubicBezTo>
                  <a:cubicBezTo>
                    <a:pt x="933" y="78823"/>
                    <a:pt x="1020" y="78836"/>
                    <a:pt x="1108" y="78836"/>
                  </a:cubicBezTo>
                  <a:cubicBezTo>
                    <a:pt x="1410" y="78836"/>
                    <a:pt x="1727" y="78676"/>
                    <a:pt x="1915" y="78370"/>
                  </a:cubicBezTo>
                  <a:lnTo>
                    <a:pt x="7569" y="69433"/>
                  </a:lnTo>
                  <a:lnTo>
                    <a:pt x="9149" y="66971"/>
                  </a:lnTo>
                  <a:lnTo>
                    <a:pt x="43740" y="12837"/>
                  </a:lnTo>
                  <a:lnTo>
                    <a:pt x="45290" y="10375"/>
                  </a:lnTo>
                  <a:lnTo>
                    <a:pt x="50943" y="1469"/>
                  </a:lnTo>
                  <a:cubicBezTo>
                    <a:pt x="51247" y="1013"/>
                    <a:pt x="51095" y="405"/>
                    <a:pt x="50639" y="131"/>
                  </a:cubicBezTo>
                  <a:cubicBezTo>
                    <a:pt x="50476" y="44"/>
                    <a:pt x="50301" y="0"/>
                    <a:pt x="50129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64" name="Google Shape;1757;p68"/>
            <p:cNvSpPr/>
            <p:nvPr/>
          </p:nvSpPr>
          <p:spPr>
            <a:xfrm rot="19606800">
              <a:off x="6041880" y="1167480"/>
              <a:ext cx="1581840" cy="1877400"/>
            </a:xfrm>
            <a:custGeom>
              <a:avLst/>
              <a:gdLst>
                <a:gd name="textAreaLeft" fmla="*/ 0 w 1581840"/>
                <a:gd name="textAreaRight" fmla="*/ 1582200 w 1581840"/>
                <a:gd name="textAreaTop" fmla="*/ 0 h 1877400"/>
                <a:gd name="textAreaBottom" fmla="*/ 1877760 h 1877400"/>
              </a:gdLst>
              <a:ahLst/>
              <a:cxnLst/>
              <a:rect l="textAreaLeft" t="textAreaTop" r="textAreaRight" b="textAreaBottom"/>
              <a:pathLst>
                <a:path w="63285" h="75108">
                  <a:moveTo>
                    <a:pt x="45794" y="1"/>
                  </a:moveTo>
                  <a:cubicBezTo>
                    <a:pt x="45327" y="1"/>
                    <a:pt x="44858" y="200"/>
                    <a:pt x="44531" y="593"/>
                  </a:cubicBezTo>
                  <a:cubicBezTo>
                    <a:pt x="43862" y="1322"/>
                    <a:pt x="43953" y="2386"/>
                    <a:pt x="44683" y="2994"/>
                  </a:cubicBezTo>
                  <a:cubicBezTo>
                    <a:pt x="45443" y="3632"/>
                    <a:pt x="46142" y="4301"/>
                    <a:pt x="46841" y="5031"/>
                  </a:cubicBezTo>
                  <a:cubicBezTo>
                    <a:pt x="55686" y="14180"/>
                    <a:pt x="59668" y="28283"/>
                    <a:pt x="56750" y="41019"/>
                  </a:cubicBezTo>
                  <a:cubicBezTo>
                    <a:pt x="53589" y="54758"/>
                    <a:pt x="42646" y="66247"/>
                    <a:pt x="28907" y="70229"/>
                  </a:cubicBezTo>
                  <a:cubicBezTo>
                    <a:pt x="25464" y="71227"/>
                    <a:pt x="21935" y="71725"/>
                    <a:pt x="18392" y="71725"/>
                  </a:cubicBezTo>
                  <a:cubicBezTo>
                    <a:pt x="14273" y="71725"/>
                    <a:pt x="10132" y="71052"/>
                    <a:pt x="6080" y="69712"/>
                  </a:cubicBezTo>
                  <a:cubicBezTo>
                    <a:pt x="4925" y="69317"/>
                    <a:pt x="3740" y="68861"/>
                    <a:pt x="2615" y="68375"/>
                  </a:cubicBezTo>
                  <a:cubicBezTo>
                    <a:pt x="2383" y="68271"/>
                    <a:pt x="2144" y="68222"/>
                    <a:pt x="1912" y="68222"/>
                  </a:cubicBezTo>
                  <a:cubicBezTo>
                    <a:pt x="1261" y="68222"/>
                    <a:pt x="657" y="68607"/>
                    <a:pt x="366" y="69257"/>
                  </a:cubicBezTo>
                  <a:cubicBezTo>
                    <a:pt x="1" y="70108"/>
                    <a:pt x="366" y="71111"/>
                    <a:pt x="1247" y="71475"/>
                  </a:cubicBezTo>
                  <a:cubicBezTo>
                    <a:pt x="2159" y="71871"/>
                    <a:pt x="3101" y="72235"/>
                    <a:pt x="4044" y="72600"/>
                  </a:cubicBezTo>
                  <a:cubicBezTo>
                    <a:pt x="4986" y="72934"/>
                    <a:pt x="5959" y="73238"/>
                    <a:pt x="6931" y="73512"/>
                  </a:cubicBezTo>
                  <a:cubicBezTo>
                    <a:pt x="10715" y="74576"/>
                    <a:pt x="14591" y="75108"/>
                    <a:pt x="18444" y="75108"/>
                  </a:cubicBezTo>
                  <a:cubicBezTo>
                    <a:pt x="22296" y="75108"/>
                    <a:pt x="26126" y="74576"/>
                    <a:pt x="29819" y="73512"/>
                  </a:cubicBezTo>
                  <a:cubicBezTo>
                    <a:pt x="45017" y="69105"/>
                    <a:pt x="56598" y="56946"/>
                    <a:pt x="60093" y="41809"/>
                  </a:cubicBezTo>
                  <a:cubicBezTo>
                    <a:pt x="63285" y="27919"/>
                    <a:pt x="58877" y="12569"/>
                    <a:pt x="49151" y="2569"/>
                  </a:cubicBezTo>
                  <a:cubicBezTo>
                    <a:pt x="48421" y="1839"/>
                    <a:pt x="47722" y="1110"/>
                    <a:pt x="46902" y="441"/>
                  </a:cubicBezTo>
                  <a:cubicBezTo>
                    <a:pt x="46593" y="147"/>
                    <a:pt x="46194" y="1"/>
                    <a:pt x="45794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65" name="Google Shape;1758;p68"/>
            <p:cNvSpPr/>
            <p:nvPr/>
          </p:nvSpPr>
          <p:spPr>
            <a:xfrm rot="19606800">
              <a:off x="5601240" y="1336680"/>
              <a:ext cx="1797480" cy="1685160"/>
            </a:xfrm>
            <a:custGeom>
              <a:avLst/>
              <a:gdLst>
                <a:gd name="textAreaLeft" fmla="*/ 0 w 1797480"/>
                <a:gd name="textAreaRight" fmla="*/ 1797840 w 1797480"/>
                <a:gd name="textAreaTop" fmla="*/ 0 h 1685160"/>
                <a:gd name="textAreaBottom" fmla="*/ 1685520 h 1685160"/>
              </a:gdLst>
              <a:ahLst/>
              <a:cxnLst/>
              <a:rect l="textAreaLeft" t="textAreaTop" r="textAreaRight" b="textAreaBottom"/>
              <a:pathLst>
                <a:path w="71918" h="67418">
                  <a:moveTo>
                    <a:pt x="37486" y="1"/>
                  </a:moveTo>
                  <a:cubicBezTo>
                    <a:pt x="31481" y="1"/>
                    <a:pt x="25665" y="1630"/>
                    <a:pt x="20609" y="4533"/>
                  </a:cubicBezTo>
                  <a:cubicBezTo>
                    <a:pt x="18147" y="5962"/>
                    <a:pt x="15868" y="7694"/>
                    <a:pt x="13801" y="9701"/>
                  </a:cubicBezTo>
                  <a:cubicBezTo>
                    <a:pt x="9728" y="13713"/>
                    <a:pt x="6658" y="18789"/>
                    <a:pt x="5016" y="24686"/>
                  </a:cubicBezTo>
                  <a:cubicBezTo>
                    <a:pt x="1" y="42619"/>
                    <a:pt x="10548" y="61191"/>
                    <a:pt x="28482" y="66175"/>
                  </a:cubicBezTo>
                  <a:cubicBezTo>
                    <a:pt x="31503" y="67016"/>
                    <a:pt x="34543" y="67417"/>
                    <a:pt x="37533" y="67417"/>
                  </a:cubicBezTo>
                  <a:cubicBezTo>
                    <a:pt x="51837" y="67417"/>
                    <a:pt x="64996" y="58237"/>
                    <a:pt x="69546" y="44108"/>
                  </a:cubicBezTo>
                  <a:cubicBezTo>
                    <a:pt x="69698" y="43652"/>
                    <a:pt x="69850" y="43196"/>
                    <a:pt x="69972" y="42741"/>
                  </a:cubicBezTo>
                  <a:cubicBezTo>
                    <a:pt x="71917" y="35750"/>
                    <a:pt x="71492" y="28667"/>
                    <a:pt x="69242" y="22315"/>
                  </a:cubicBezTo>
                  <a:cubicBezTo>
                    <a:pt x="65625" y="12375"/>
                    <a:pt x="57479" y="4290"/>
                    <a:pt x="46506" y="1251"/>
                  </a:cubicBezTo>
                  <a:cubicBezTo>
                    <a:pt x="43500" y="403"/>
                    <a:pt x="40470" y="1"/>
                    <a:pt x="37486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66" name="Google Shape;1759;p68"/>
            <p:cNvSpPr/>
            <p:nvPr/>
          </p:nvSpPr>
          <p:spPr>
            <a:xfrm rot="19606800">
              <a:off x="6520320" y="1078560"/>
              <a:ext cx="185040" cy="166680"/>
            </a:xfrm>
            <a:custGeom>
              <a:avLst/>
              <a:gdLst>
                <a:gd name="textAreaLeft" fmla="*/ 0 w 185040"/>
                <a:gd name="textAreaRight" fmla="*/ 185400 w 185040"/>
                <a:gd name="textAreaTop" fmla="*/ 0 h 166680"/>
                <a:gd name="textAreaBottom" fmla="*/ 167040 h 166680"/>
              </a:gdLst>
              <a:ahLst/>
              <a:cxnLst/>
              <a:rect l="textAreaLeft" t="textAreaTop" r="textAreaRight" b="textAreaBottom"/>
              <a:pathLst>
                <a:path w="7417" h="6684">
                  <a:moveTo>
                    <a:pt x="3726" y="0"/>
                  </a:moveTo>
                  <a:cubicBezTo>
                    <a:pt x="2255" y="0"/>
                    <a:pt x="922" y="967"/>
                    <a:pt x="517" y="2461"/>
                  </a:cubicBezTo>
                  <a:cubicBezTo>
                    <a:pt x="0" y="4223"/>
                    <a:pt x="1034" y="6047"/>
                    <a:pt x="2827" y="6564"/>
                  </a:cubicBezTo>
                  <a:cubicBezTo>
                    <a:pt x="3127" y="6645"/>
                    <a:pt x="3427" y="6684"/>
                    <a:pt x="3722" y="6684"/>
                  </a:cubicBezTo>
                  <a:cubicBezTo>
                    <a:pt x="5192" y="6684"/>
                    <a:pt x="6525" y="5717"/>
                    <a:pt x="6931" y="4223"/>
                  </a:cubicBezTo>
                  <a:cubicBezTo>
                    <a:pt x="7417" y="2461"/>
                    <a:pt x="6383" y="637"/>
                    <a:pt x="4620" y="120"/>
                  </a:cubicBezTo>
                  <a:cubicBezTo>
                    <a:pt x="4321" y="39"/>
                    <a:pt x="4021" y="0"/>
                    <a:pt x="3726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3520" bIns="83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67" name="Google Shape;1760;p68"/>
            <p:cNvSpPr/>
            <p:nvPr/>
          </p:nvSpPr>
          <p:spPr>
            <a:xfrm rot="19606800">
              <a:off x="6540120" y="3086640"/>
              <a:ext cx="185040" cy="166680"/>
            </a:xfrm>
            <a:custGeom>
              <a:avLst/>
              <a:gdLst>
                <a:gd name="textAreaLeft" fmla="*/ 0 w 185040"/>
                <a:gd name="textAreaRight" fmla="*/ 185400 w 185040"/>
                <a:gd name="textAreaTop" fmla="*/ 0 h 166680"/>
                <a:gd name="textAreaBottom" fmla="*/ 167040 h 166680"/>
              </a:gdLst>
              <a:ahLst/>
              <a:cxnLst/>
              <a:rect l="textAreaLeft" t="textAreaTop" r="textAreaRight" b="textAreaBottom"/>
              <a:pathLst>
                <a:path w="7417" h="6685">
                  <a:moveTo>
                    <a:pt x="3706" y="0"/>
                  </a:moveTo>
                  <a:cubicBezTo>
                    <a:pt x="2246" y="0"/>
                    <a:pt x="892" y="967"/>
                    <a:pt x="486" y="2461"/>
                  </a:cubicBezTo>
                  <a:cubicBezTo>
                    <a:pt x="0" y="4224"/>
                    <a:pt x="1034" y="6047"/>
                    <a:pt x="2827" y="6564"/>
                  </a:cubicBezTo>
                  <a:cubicBezTo>
                    <a:pt x="3121" y="6645"/>
                    <a:pt x="3417" y="6684"/>
                    <a:pt x="3709" y="6684"/>
                  </a:cubicBezTo>
                  <a:cubicBezTo>
                    <a:pt x="5162" y="6684"/>
                    <a:pt x="6500" y="5718"/>
                    <a:pt x="6930" y="4224"/>
                  </a:cubicBezTo>
                  <a:cubicBezTo>
                    <a:pt x="7417" y="2461"/>
                    <a:pt x="6383" y="637"/>
                    <a:pt x="4590" y="120"/>
                  </a:cubicBezTo>
                  <a:cubicBezTo>
                    <a:pt x="4295" y="39"/>
                    <a:pt x="3999" y="0"/>
                    <a:pt x="3706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3520" bIns="83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68" name="Google Shape;1761;p68"/>
            <p:cNvSpPr/>
            <p:nvPr/>
          </p:nvSpPr>
          <p:spPr>
            <a:xfrm rot="19606800">
              <a:off x="6777720" y="3104640"/>
              <a:ext cx="141840" cy="260640"/>
            </a:xfrm>
            <a:custGeom>
              <a:avLst/>
              <a:gdLst>
                <a:gd name="textAreaLeft" fmla="*/ 0 w 141840"/>
                <a:gd name="textAreaRight" fmla="*/ 142200 w 141840"/>
                <a:gd name="textAreaTop" fmla="*/ 0 h 260640"/>
                <a:gd name="textAreaBottom" fmla="*/ 261000 h 260640"/>
              </a:gdLst>
              <a:ahLst/>
              <a:cxnLst/>
              <a:rect l="textAreaLeft" t="textAreaTop" r="textAreaRight" b="textAreaBottom"/>
              <a:pathLst>
                <a:path w="5685" h="10436">
                  <a:moveTo>
                    <a:pt x="3811" y="0"/>
                  </a:moveTo>
                  <a:cubicBezTo>
                    <a:pt x="3075" y="0"/>
                    <a:pt x="2415" y="504"/>
                    <a:pt x="2189" y="1257"/>
                  </a:cubicBezTo>
                  <a:lnTo>
                    <a:pt x="244" y="8278"/>
                  </a:lnTo>
                  <a:cubicBezTo>
                    <a:pt x="1" y="9190"/>
                    <a:pt x="517" y="10102"/>
                    <a:pt x="1429" y="10375"/>
                  </a:cubicBezTo>
                  <a:cubicBezTo>
                    <a:pt x="1581" y="10416"/>
                    <a:pt x="1733" y="10435"/>
                    <a:pt x="1882" y="10435"/>
                  </a:cubicBezTo>
                  <a:cubicBezTo>
                    <a:pt x="2627" y="10435"/>
                    <a:pt x="3299" y="9950"/>
                    <a:pt x="3527" y="9190"/>
                  </a:cubicBezTo>
                  <a:lnTo>
                    <a:pt x="5472" y="2168"/>
                  </a:lnTo>
                  <a:cubicBezTo>
                    <a:pt x="5685" y="1287"/>
                    <a:pt x="5168" y="345"/>
                    <a:pt x="4287" y="71"/>
                  </a:cubicBezTo>
                  <a:cubicBezTo>
                    <a:pt x="4127" y="23"/>
                    <a:pt x="3967" y="0"/>
                    <a:pt x="381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69" name="Google Shape;1762;p68"/>
            <p:cNvSpPr/>
            <p:nvPr/>
          </p:nvSpPr>
          <p:spPr>
            <a:xfrm rot="19606800">
              <a:off x="6458040" y="3286080"/>
              <a:ext cx="901800" cy="335520"/>
            </a:xfrm>
            <a:custGeom>
              <a:avLst/>
              <a:gdLst>
                <a:gd name="textAreaLeft" fmla="*/ 0 w 901800"/>
                <a:gd name="textAreaRight" fmla="*/ 902160 w 901800"/>
                <a:gd name="textAreaTop" fmla="*/ 0 h 335520"/>
                <a:gd name="textAreaBottom" fmla="*/ 335880 h 335520"/>
              </a:gdLst>
              <a:ahLst/>
              <a:cxnLst/>
              <a:rect l="textAreaLeft" t="textAreaTop" r="textAreaRight" b="textAreaBottom"/>
              <a:pathLst>
                <a:path w="36081" h="13429">
                  <a:moveTo>
                    <a:pt x="8992" y="1"/>
                  </a:moveTo>
                  <a:cubicBezTo>
                    <a:pt x="5867" y="1"/>
                    <a:pt x="3302" y="502"/>
                    <a:pt x="1703" y="1452"/>
                  </a:cubicBezTo>
                  <a:cubicBezTo>
                    <a:pt x="791" y="1999"/>
                    <a:pt x="214" y="2668"/>
                    <a:pt x="1" y="3489"/>
                  </a:cubicBezTo>
                  <a:lnTo>
                    <a:pt x="35868" y="13428"/>
                  </a:lnTo>
                  <a:cubicBezTo>
                    <a:pt x="36081" y="12638"/>
                    <a:pt x="35929" y="11726"/>
                    <a:pt x="35442" y="10845"/>
                  </a:cubicBezTo>
                  <a:cubicBezTo>
                    <a:pt x="33679" y="7501"/>
                    <a:pt x="27600" y="3793"/>
                    <a:pt x="19819" y="1604"/>
                  </a:cubicBezTo>
                  <a:cubicBezTo>
                    <a:pt x="15914" y="517"/>
                    <a:pt x="12164" y="1"/>
                    <a:pt x="8992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70" name="Google Shape;1763;p68"/>
            <p:cNvSpPr/>
            <p:nvPr/>
          </p:nvSpPr>
          <p:spPr>
            <a:xfrm rot="19606800">
              <a:off x="6791760" y="1531080"/>
              <a:ext cx="598320" cy="911880"/>
            </a:xfrm>
            <a:custGeom>
              <a:avLst/>
              <a:gdLst>
                <a:gd name="textAreaLeft" fmla="*/ 0 w 598320"/>
                <a:gd name="textAreaRight" fmla="*/ 598680 w 598320"/>
                <a:gd name="textAreaTop" fmla="*/ 0 h 911880"/>
                <a:gd name="textAreaBottom" fmla="*/ 912240 h 911880"/>
              </a:gdLst>
              <a:ahLst/>
              <a:cxnLst/>
              <a:rect l="textAreaLeft" t="textAreaTop" r="textAreaRight" b="textAreaBottom"/>
              <a:pathLst>
                <a:path w="23953" h="36486">
                  <a:moveTo>
                    <a:pt x="20119" y="0"/>
                  </a:moveTo>
                  <a:cubicBezTo>
                    <a:pt x="19991" y="0"/>
                    <a:pt x="19859" y="10"/>
                    <a:pt x="19727" y="31"/>
                  </a:cubicBezTo>
                  <a:cubicBezTo>
                    <a:pt x="17964" y="395"/>
                    <a:pt x="16718" y="1490"/>
                    <a:pt x="15654" y="1672"/>
                  </a:cubicBezTo>
                  <a:cubicBezTo>
                    <a:pt x="14560" y="1854"/>
                    <a:pt x="14438" y="3648"/>
                    <a:pt x="15198" y="4408"/>
                  </a:cubicBezTo>
                  <a:cubicBezTo>
                    <a:pt x="15806" y="5016"/>
                    <a:pt x="16232" y="5745"/>
                    <a:pt x="16718" y="6019"/>
                  </a:cubicBezTo>
                  <a:cubicBezTo>
                    <a:pt x="16759" y="6019"/>
                    <a:pt x="16813" y="6032"/>
                    <a:pt x="16862" y="6032"/>
                  </a:cubicBezTo>
                  <a:cubicBezTo>
                    <a:pt x="16887" y="6032"/>
                    <a:pt x="16911" y="6029"/>
                    <a:pt x="16931" y="6019"/>
                  </a:cubicBezTo>
                  <a:cubicBezTo>
                    <a:pt x="17437" y="5899"/>
                    <a:pt x="17593" y="3736"/>
                    <a:pt x="18687" y="3736"/>
                  </a:cubicBezTo>
                  <a:cubicBezTo>
                    <a:pt x="18709" y="3736"/>
                    <a:pt x="18732" y="3737"/>
                    <a:pt x="18755" y="3739"/>
                  </a:cubicBezTo>
                  <a:cubicBezTo>
                    <a:pt x="18772" y="3739"/>
                    <a:pt x="18788" y="3740"/>
                    <a:pt x="18805" y="3740"/>
                  </a:cubicBezTo>
                  <a:cubicBezTo>
                    <a:pt x="19686" y="3740"/>
                    <a:pt x="19857" y="3038"/>
                    <a:pt x="20246" y="3038"/>
                  </a:cubicBezTo>
                  <a:cubicBezTo>
                    <a:pt x="20292" y="3038"/>
                    <a:pt x="20342" y="3048"/>
                    <a:pt x="20396" y="3070"/>
                  </a:cubicBezTo>
                  <a:cubicBezTo>
                    <a:pt x="20973" y="3496"/>
                    <a:pt x="20943" y="3952"/>
                    <a:pt x="19666" y="4681"/>
                  </a:cubicBezTo>
                  <a:cubicBezTo>
                    <a:pt x="18420" y="5411"/>
                    <a:pt x="19059" y="6383"/>
                    <a:pt x="17843" y="6657"/>
                  </a:cubicBezTo>
                  <a:cubicBezTo>
                    <a:pt x="17748" y="6673"/>
                    <a:pt x="17652" y="6680"/>
                    <a:pt x="17555" y="6680"/>
                  </a:cubicBezTo>
                  <a:cubicBezTo>
                    <a:pt x="17276" y="6680"/>
                    <a:pt x="16989" y="6618"/>
                    <a:pt x="16718" y="6505"/>
                  </a:cubicBezTo>
                  <a:cubicBezTo>
                    <a:pt x="16475" y="6414"/>
                    <a:pt x="16292" y="6323"/>
                    <a:pt x="16110" y="6231"/>
                  </a:cubicBezTo>
                  <a:cubicBezTo>
                    <a:pt x="15928" y="6110"/>
                    <a:pt x="15715" y="6049"/>
                    <a:pt x="15533" y="5958"/>
                  </a:cubicBezTo>
                  <a:cubicBezTo>
                    <a:pt x="15314" y="5898"/>
                    <a:pt x="15108" y="5838"/>
                    <a:pt x="14907" y="5838"/>
                  </a:cubicBezTo>
                  <a:cubicBezTo>
                    <a:pt x="14800" y="5838"/>
                    <a:pt x="14695" y="5855"/>
                    <a:pt x="14590" y="5897"/>
                  </a:cubicBezTo>
                  <a:cubicBezTo>
                    <a:pt x="13648" y="6201"/>
                    <a:pt x="11399" y="6383"/>
                    <a:pt x="10973" y="6991"/>
                  </a:cubicBezTo>
                  <a:cubicBezTo>
                    <a:pt x="10657" y="7492"/>
                    <a:pt x="10341" y="8266"/>
                    <a:pt x="9748" y="8266"/>
                  </a:cubicBezTo>
                  <a:cubicBezTo>
                    <a:pt x="9657" y="8266"/>
                    <a:pt x="9559" y="8248"/>
                    <a:pt x="9453" y="8207"/>
                  </a:cubicBezTo>
                  <a:cubicBezTo>
                    <a:pt x="9423" y="8207"/>
                    <a:pt x="9332" y="8177"/>
                    <a:pt x="9301" y="8146"/>
                  </a:cubicBezTo>
                  <a:cubicBezTo>
                    <a:pt x="9180" y="8055"/>
                    <a:pt x="9089" y="8025"/>
                    <a:pt x="8967" y="7934"/>
                  </a:cubicBezTo>
                  <a:cubicBezTo>
                    <a:pt x="8785" y="7842"/>
                    <a:pt x="8572" y="7751"/>
                    <a:pt x="8420" y="7690"/>
                  </a:cubicBezTo>
                  <a:cubicBezTo>
                    <a:pt x="8311" y="7651"/>
                    <a:pt x="8215" y="7627"/>
                    <a:pt x="8127" y="7627"/>
                  </a:cubicBezTo>
                  <a:cubicBezTo>
                    <a:pt x="7944" y="7627"/>
                    <a:pt x="7794" y="7728"/>
                    <a:pt x="7630" y="7994"/>
                  </a:cubicBezTo>
                  <a:cubicBezTo>
                    <a:pt x="7265" y="8633"/>
                    <a:pt x="6809" y="9666"/>
                    <a:pt x="7721" y="10274"/>
                  </a:cubicBezTo>
                  <a:cubicBezTo>
                    <a:pt x="7751" y="10304"/>
                    <a:pt x="7812" y="10335"/>
                    <a:pt x="7873" y="10365"/>
                  </a:cubicBezTo>
                  <a:cubicBezTo>
                    <a:pt x="7934" y="10426"/>
                    <a:pt x="7964" y="10426"/>
                    <a:pt x="8055" y="10456"/>
                  </a:cubicBezTo>
                  <a:cubicBezTo>
                    <a:pt x="8195" y="10509"/>
                    <a:pt x="8326" y="10531"/>
                    <a:pt x="8450" y="10531"/>
                  </a:cubicBezTo>
                  <a:cubicBezTo>
                    <a:pt x="8973" y="10531"/>
                    <a:pt x="9354" y="10131"/>
                    <a:pt x="9575" y="9909"/>
                  </a:cubicBezTo>
                  <a:cubicBezTo>
                    <a:pt x="9820" y="9640"/>
                    <a:pt x="10104" y="9410"/>
                    <a:pt x="10443" y="9410"/>
                  </a:cubicBezTo>
                  <a:cubicBezTo>
                    <a:pt x="10525" y="9410"/>
                    <a:pt x="10611" y="9424"/>
                    <a:pt x="10700" y="9453"/>
                  </a:cubicBezTo>
                  <a:cubicBezTo>
                    <a:pt x="10771" y="9481"/>
                    <a:pt x="10837" y="9491"/>
                    <a:pt x="10898" y="9491"/>
                  </a:cubicBezTo>
                  <a:cubicBezTo>
                    <a:pt x="11108" y="9491"/>
                    <a:pt x="11278" y="9371"/>
                    <a:pt x="11505" y="9371"/>
                  </a:cubicBezTo>
                  <a:cubicBezTo>
                    <a:pt x="11583" y="9371"/>
                    <a:pt x="11668" y="9385"/>
                    <a:pt x="11764" y="9423"/>
                  </a:cubicBezTo>
                  <a:cubicBezTo>
                    <a:pt x="11824" y="9453"/>
                    <a:pt x="11885" y="9453"/>
                    <a:pt x="11916" y="9514"/>
                  </a:cubicBezTo>
                  <a:cubicBezTo>
                    <a:pt x="12493" y="9909"/>
                    <a:pt x="13131" y="10335"/>
                    <a:pt x="13192" y="10760"/>
                  </a:cubicBezTo>
                  <a:cubicBezTo>
                    <a:pt x="13223" y="11186"/>
                    <a:pt x="12767" y="12250"/>
                    <a:pt x="12797" y="12614"/>
                  </a:cubicBezTo>
                  <a:cubicBezTo>
                    <a:pt x="12882" y="12614"/>
                    <a:pt x="13073" y="12244"/>
                    <a:pt x="13419" y="12244"/>
                  </a:cubicBezTo>
                  <a:cubicBezTo>
                    <a:pt x="13444" y="12244"/>
                    <a:pt x="13470" y="12246"/>
                    <a:pt x="13496" y="12250"/>
                  </a:cubicBezTo>
                  <a:cubicBezTo>
                    <a:pt x="13569" y="12255"/>
                    <a:pt x="13644" y="12258"/>
                    <a:pt x="13717" y="12258"/>
                  </a:cubicBezTo>
                  <a:cubicBezTo>
                    <a:pt x="14101" y="12258"/>
                    <a:pt x="14449" y="12167"/>
                    <a:pt x="14347" y="11733"/>
                  </a:cubicBezTo>
                  <a:cubicBezTo>
                    <a:pt x="14286" y="11247"/>
                    <a:pt x="13435" y="9818"/>
                    <a:pt x="13678" y="9666"/>
                  </a:cubicBezTo>
                  <a:cubicBezTo>
                    <a:pt x="13790" y="9599"/>
                    <a:pt x="13918" y="9499"/>
                    <a:pt x="14087" y="9499"/>
                  </a:cubicBezTo>
                  <a:cubicBezTo>
                    <a:pt x="14148" y="9499"/>
                    <a:pt x="14214" y="9512"/>
                    <a:pt x="14286" y="9545"/>
                  </a:cubicBezTo>
                  <a:cubicBezTo>
                    <a:pt x="14408" y="9605"/>
                    <a:pt x="14499" y="9727"/>
                    <a:pt x="14590" y="9970"/>
                  </a:cubicBezTo>
                  <a:cubicBezTo>
                    <a:pt x="14864" y="10608"/>
                    <a:pt x="15107" y="11399"/>
                    <a:pt x="14925" y="11855"/>
                  </a:cubicBezTo>
                  <a:cubicBezTo>
                    <a:pt x="14742" y="12280"/>
                    <a:pt x="14590" y="12706"/>
                    <a:pt x="14894" y="13162"/>
                  </a:cubicBezTo>
                  <a:cubicBezTo>
                    <a:pt x="14902" y="13163"/>
                    <a:pt x="14910" y="13164"/>
                    <a:pt x="14918" y="13164"/>
                  </a:cubicBezTo>
                  <a:cubicBezTo>
                    <a:pt x="15060" y="13164"/>
                    <a:pt x="15185" y="12918"/>
                    <a:pt x="15502" y="12918"/>
                  </a:cubicBezTo>
                  <a:cubicBezTo>
                    <a:pt x="15533" y="12918"/>
                    <a:pt x="15563" y="12918"/>
                    <a:pt x="15654" y="12949"/>
                  </a:cubicBezTo>
                  <a:cubicBezTo>
                    <a:pt x="15685" y="12949"/>
                    <a:pt x="15806" y="13010"/>
                    <a:pt x="15958" y="13101"/>
                  </a:cubicBezTo>
                  <a:cubicBezTo>
                    <a:pt x="15983" y="13126"/>
                    <a:pt x="16019" y="13141"/>
                    <a:pt x="16063" y="13141"/>
                  </a:cubicBezTo>
                  <a:cubicBezTo>
                    <a:pt x="16125" y="13141"/>
                    <a:pt x="16203" y="13111"/>
                    <a:pt x="16292" y="13040"/>
                  </a:cubicBezTo>
                  <a:cubicBezTo>
                    <a:pt x="16688" y="12736"/>
                    <a:pt x="16262" y="12189"/>
                    <a:pt x="17052" y="12189"/>
                  </a:cubicBezTo>
                  <a:cubicBezTo>
                    <a:pt x="17647" y="12189"/>
                    <a:pt x="17626" y="11816"/>
                    <a:pt x="17905" y="11816"/>
                  </a:cubicBezTo>
                  <a:cubicBezTo>
                    <a:pt x="17954" y="11816"/>
                    <a:pt x="18013" y="11827"/>
                    <a:pt x="18086" y="11855"/>
                  </a:cubicBezTo>
                  <a:cubicBezTo>
                    <a:pt x="18147" y="11885"/>
                    <a:pt x="18238" y="11946"/>
                    <a:pt x="18299" y="12007"/>
                  </a:cubicBezTo>
                  <a:cubicBezTo>
                    <a:pt x="18846" y="12432"/>
                    <a:pt x="18907" y="12797"/>
                    <a:pt x="19119" y="12918"/>
                  </a:cubicBezTo>
                  <a:cubicBezTo>
                    <a:pt x="19180" y="12918"/>
                    <a:pt x="19302" y="12918"/>
                    <a:pt x="19454" y="12858"/>
                  </a:cubicBezTo>
                  <a:cubicBezTo>
                    <a:pt x="19553" y="12801"/>
                    <a:pt x="19665" y="12777"/>
                    <a:pt x="19781" y="12777"/>
                  </a:cubicBezTo>
                  <a:cubicBezTo>
                    <a:pt x="19914" y="12777"/>
                    <a:pt x="20053" y="12809"/>
                    <a:pt x="20183" y="12858"/>
                  </a:cubicBezTo>
                  <a:cubicBezTo>
                    <a:pt x="20214" y="12888"/>
                    <a:pt x="20274" y="12888"/>
                    <a:pt x="20335" y="12918"/>
                  </a:cubicBezTo>
                  <a:cubicBezTo>
                    <a:pt x="20578" y="13070"/>
                    <a:pt x="20821" y="13344"/>
                    <a:pt x="20882" y="13557"/>
                  </a:cubicBezTo>
                  <a:cubicBezTo>
                    <a:pt x="21019" y="13966"/>
                    <a:pt x="20885" y="14965"/>
                    <a:pt x="20173" y="14965"/>
                  </a:cubicBezTo>
                  <a:cubicBezTo>
                    <a:pt x="20093" y="14965"/>
                    <a:pt x="20005" y="14952"/>
                    <a:pt x="19910" y="14925"/>
                  </a:cubicBezTo>
                  <a:cubicBezTo>
                    <a:pt x="19818" y="14894"/>
                    <a:pt x="19788" y="14894"/>
                    <a:pt x="19758" y="14864"/>
                  </a:cubicBezTo>
                  <a:cubicBezTo>
                    <a:pt x="19484" y="14712"/>
                    <a:pt x="19332" y="14469"/>
                    <a:pt x="19180" y="14256"/>
                  </a:cubicBezTo>
                  <a:cubicBezTo>
                    <a:pt x="19028" y="14013"/>
                    <a:pt x="18876" y="13800"/>
                    <a:pt x="18451" y="13618"/>
                  </a:cubicBezTo>
                  <a:cubicBezTo>
                    <a:pt x="18276" y="13587"/>
                    <a:pt x="18050" y="13568"/>
                    <a:pt x="17807" y="13568"/>
                  </a:cubicBezTo>
                  <a:cubicBezTo>
                    <a:pt x="17079" y="13568"/>
                    <a:pt x="16201" y="13739"/>
                    <a:pt x="16110" y="14286"/>
                  </a:cubicBezTo>
                  <a:cubicBezTo>
                    <a:pt x="15989" y="15016"/>
                    <a:pt x="17478" y="15229"/>
                    <a:pt x="17478" y="16049"/>
                  </a:cubicBezTo>
                  <a:cubicBezTo>
                    <a:pt x="17478" y="16624"/>
                    <a:pt x="17365" y="17357"/>
                    <a:pt x="16850" y="17357"/>
                  </a:cubicBezTo>
                  <a:cubicBezTo>
                    <a:pt x="16767" y="17357"/>
                    <a:pt x="16672" y="17338"/>
                    <a:pt x="16566" y="17295"/>
                  </a:cubicBezTo>
                  <a:cubicBezTo>
                    <a:pt x="15806" y="16809"/>
                    <a:pt x="15168" y="16414"/>
                    <a:pt x="14773" y="15593"/>
                  </a:cubicBezTo>
                  <a:cubicBezTo>
                    <a:pt x="14712" y="15350"/>
                    <a:pt x="14590" y="15229"/>
                    <a:pt x="14438" y="15168"/>
                  </a:cubicBezTo>
                  <a:cubicBezTo>
                    <a:pt x="14375" y="15147"/>
                    <a:pt x="14308" y="15138"/>
                    <a:pt x="14238" y="15138"/>
                  </a:cubicBezTo>
                  <a:cubicBezTo>
                    <a:pt x="13990" y="15138"/>
                    <a:pt x="13692" y="15242"/>
                    <a:pt x="13296" y="15242"/>
                  </a:cubicBezTo>
                  <a:cubicBezTo>
                    <a:pt x="13162" y="15242"/>
                    <a:pt x="13016" y="15230"/>
                    <a:pt x="12858" y="15198"/>
                  </a:cubicBezTo>
                  <a:cubicBezTo>
                    <a:pt x="12736" y="15198"/>
                    <a:pt x="12615" y="15168"/>
                    <a:pt x="12493" y="15137"/>
                  </a:cubicBezTo>
                  <a:cubicBezTo>
                    <a:pt x="12432" y="15077"/>
                    <a:pt x="12311" y="15046"/>
                    <a:pt x="12250" y="15016"/>
                  </a:cubicBezTo>
                  <a:cubicBezTo>
                    <a:pt x="11520" y="14621"/>
                    <a:pt x="11034" y="13830"/>
                    <a:pt x="10973" y="13405"/>
                  </a:cubicBezTo>
                  <a:cubicBezTo>
                    <a:pt x="10943" y="13010"/>
                    <a:pt x="11034" y="11885"/>
                    <a:pt x="9970" y="11277"/>
                  </a:cubicBezTo>
                  <a:cubicBezTo>
                    <a:pt x="9879" y="11216"/>
                    <a:pt x="9757" y="11186"/>
                    <a:pt x="9666" y="11125"/>
                  </a:cubicBezTo>
                  <a:lnTo>
                    <a:pt x="9301" y="11034"/>
                  </a:lnTo>
                  <a:cubicBezTo>
                    <a:pt x="8940" y="10944"/>
                    <a:pt x="8699" y="10912"/>
                    <a:pt x="8531" y="10912"/>
                  </a:cubicBezTo>
                  <a:cubicBezTo>
                    <a:pt x="8140" y="10912"/>
                    <a:pt x="8133" y="11081"/>
                    <a:pt x="7902" y="11081"/>
                  </a:cubicBezTo>
                  <a:cubicBezTo>
                    <a:pt x="7796" y="11081"/>
                    <a:pt x="7644" y="11046"/>
                    <a:pt x="7387" y="10943"/>
                  </a:cubicBezTo>
                  <a:cubicBezTo>
                    <a:pt x="7235" y="10882"/>
                    <a:pt x="7083" y="10791"/>
                    <a:pt x="6870" y="10730"/>
                  </a:cubicBezTo>
                  <a:cubicBezTo>
                    <a:pt x="6809" y="10669"/>
                    <a:pt x="6779" y="10669"/>
                    <a:pt x="6687" y="10639"/>
                  </a:cubicBezTo>
                  <a:cubicBezTo>
                    <a:pt x="6455" y="10548"/>
                    <a:pt x="6262" y="10508"/>
                    <a:pt x="6100" y="10508"/>
                  </a:cubicBezTo>
                  <a:cubicBezTo>
                    <a:pt x="5181" y="10508"/>
                    <a:pt x="5245" y="11769"/>
                    <a:pt x="4651" y="11976"/>
                  </a:cubicBezTo>
                  <a:cubicBezTo>
                    <a:pt x="3891" y="12189"/>
                    <a:pt x="2098" y="12584"/>
                    <a:pt x="1611" y="12949"/>
                  </a:cubicBezTo>
                  <a:cubicBezTo>
                    <a:pt x="1095" y="13344"/>
                    <a:pt x="0" y="15016"/>
                    <a:pt x="304" y="16110"/>
                  </a:cubicBezTo>
                  <a:cubicBezTo>
                    <a:pt x="608" y="17204"/>
                    <a:pt x="1186" y="19180"/>
                    <a:pt x="1794" y="19788"/>
                  </a:cubicBezTo>
                  <a:cubicBezTo>
                    <a:pt x="1915" y="19909"/>
                    <a:pt x="2067" y="20031"/>
                    <a:pt x="2219" y="20092"/>
                  </a:cubicBezTo>
                  <a:lnTo>
                    <a:pt x="2432" y="20213"/>
                  </a:lnTo>
                  <a:cubicBezTo>
                    <a:pt x="2686" y="20309"/>
                    <a:pt x="2965" y="20354"/>
                    <a:pt x="3261" y="20354"/>
                  </a:cubicBezTo>
                  <a:cubicBezTo>
                    <a:pt x="3531" y="20354"/>
                    <a:pt x="3814" y="20316"/>
                    <a:pt x="4104" y="20244"/>
                  </a:cubicBezTo>
                  <a:cubicBezTo>
                    <a:pt x="4215" y="20224"/>
                    <a:pt x="4330" y="20213"/>
                    <a:pt x="4443" y="20213"/>
                  </a:cubicBezTo>
                  <a:cubicBezTo>
                    <a:pt x="4668" y="20213"/>
                    <a:pt x="4884" y="20254"/>
                    <a:pt x="5046" y="20335"/>
                  </a:cubicBezTo>
                  <a:lnTo>
                    <a:pt x="5289" y="20457"/>
                  </a:lnTo>
                  <a:cubicBezTo>
                    <a:pt x="5624" y="20639"/>
                    <a:pt x="5867" y="20943"/>
                    <a:pt x="5897" y="21216"/>
                  </a:cubicBezTo>
                  <a:cubicBezTo>
                    <a:pt x="5928" y="21672"/>
                    <a:pt x="6080" y="22767"/>
                    <a:pt x="5046" y="24499"/>
                  </a:cubicBezTo>
                  <a:cubicBezTo>
                    <a:pt x="4043" y="26293"/>
                    <a:pt x="3496" y="27296"/>
                    <a:pt x="3891" y="28055"/>
                  </a:cubicBezTo>
                  <a:cubicBezTo>
                    <a:pt x="4256" y="28815"/>
                    <a:pt x="3010" y="30274"/>
                    <a:pt x="2766" y="30973"/>
                  </a:cubicBezTo>
                  <a:cubicBezTo>
                    <a:pt x="2554" y="31642"/>
                    <a:pt x="1824" y="33527"/>
                    <a:pt x="2766" y="34682"/>
                  </a:cubicBezTo>
                  <a:cubicBezTo>
                    <a:pt x="3283" y="35290"/>
                    <a:pt x="3830" y="35806"/>
                    <a:pt x="4408" y="36110"/>
                  </a:cubicBezTo>
                  <a:cubicBezTo>
                    <a:pt x="4560" y="36171"/>
                    <a:pt x="4742" y="36262"/>
                    <a:pt x="4894" y="36323"/>
                  </a:cubicBezTo>
                  <a:cubicBezTo>
                    <a:pt x="5224" y="36441"/>
                    <a:pt x="5536" y="36486"/>
                    <a:pt x="5801" y="36486"/>
                  </a:cubicBezTo>
                  <a:cubicBezTo>
                    <a:pt x="5878" y="36486"/>
                    <a:pt x="5950" y="36482"/>
                    <a:pt x="6019" y="36475"/>
                  </a:cubicBezTo>
                  <a:cubicBezTo>
                    <a:pt x="6931" y="36323"/>
                    <a:pt x="6991" y="36475"/>
                    <a:pt x="7478" y="36201"/>
                  </a:cubicBezTo>
                  <a:cubicBezTo>
                    <a:pt x="7994" y="35958"/>
                    <a:pt x="8359" y="34439"/>
                    <a:pt x="9089" y="33983"/>
                  </a:cubicBezTo>
                  <a:cubicBezTo>
                    <a:pt x="9818" y="33527"/>
                    <a:pt x="10457" y="34135"/>
                    <a:pt x="11216" y="32828"/>
                  </a:cubicBezTo>
                  <a:cubicBezTo>
                    <a:pt x="11976" y="31551"/>
                    <a:pt x="12311" y="31490"/>
                    <a:pt x="12098" y="30426"/>
                  </a:cubicBezTo>
                  <a:cubicBezTo>
                    <a:pt x="11855" y="29362"/>
                    <a:pt x="11885" y="29150"/>
                    <a:pt x="12736" y="28724"/>
                  </a:cubicBezTo>
                  <a:cubicBezTo>
                    <a:pt x="13380" y="28377"/>
                    <a:pt x="14165" y="27990"/>
                    <a:pt x="14713" y="27990"/>
                  </a:cubicBezTo>
                  <a:cubicBezTo>
                    <a:pt x="14838" y="27990"/>
                    <a:pt x="14951" y="28010"/>
                    <a:pt x="15046" y="28055"/>
                  </a:cubicBezTo>
                  <a:cubicBezTo>
                    <a:pt x="15178" y="28102"/>
                    <a:pt x="15358" y="28141"/>
                    <a:pt x="15567" y="28141"/>
                  </a:cubicBezTo>
                  <a:cubicBezTo>
                    <a:pt x="16033" y="28141"/>
                    <a:pt x="16639" y="27949"/>
                    <a:pt x="17144" y="27235"/>
                  </a:cubicBezTo>
                  <a:cubicBezTo>
                    <a:pt x="17660" y="26475"/>
                    <a:pt x="17812" y="26080"/>
                    <a:pt x="17660" y="25958"/>
                  </a:cubicBezTo>
                  <a:cubicBezTo>
                    <a:pt x="17650" y="25953"/>
                    <a:pt x="17637" y="25951"/>
                    <a:pt x="17620" y="25951"/>
                  </a:cubicBezTo>
                  <a:cubicBezTo>
                    <a:pt x="17537" y="25951"/>
                    <a:pt x="17377" y="26014"/>
                    <a:pt x="17174" y="26141"/>
                  </a:cubicBezTo>
                  <a:cubicBezTo>
                    <a:pt x="16775" y="26415"/>
                    <a:pt x="16621" y="26628"/>
                    <a:pt x="16411" y="26628"/>
                  </a:cubicBezTo>
                  <a:cubicBezTo>
                    <a:pt x="16365" y="26628"/>
                    <a:pt x="16316" y="26618"/>
                    <a:pt x="16262" y="26596"/>
                  </a:cubicBezTo>
                  <a:cubicBezTo>
                    <a:pt x="16141" y="26566"/>
                    <a:pt x="15989" y="26414"/>
                    <a:pt x="15806" y="26171"/>
                  </a:cubicBezTo>
                  <a:cubicBezTo>
                    <a:pt x="15077" y="25381"/>
                    <a:pt x="14834" y="25107"/>
                    <a:pt x="14712" y="24286"/>
                  </a:cubicBezTo>
                  <a:cubicBezTo>
                    <a:pt x="14590" y="23405"/>
                    <a:pt x="14165" y="23557"/>
                    <a:pt x="14682" y="22919"/>
                  </a:cubicBezTo>
                  <a:cubicBezTo>
                    <a:pt x="15198" y="22311"/>
                    <a:pt x="14925" y="20365"/>
                    <a:pt x="14621" y="19575"/>
                  </a:cubicBezTo>
                  <a:cubicBezTo>
                    <a:pt x="14390" y="18855"/>
                    <a:pt x="15389" y="17588"/>
                    <a:pt x="15830" y="17588"/>
                  </a:cubicBezTo>
                  <a:cubicBezTo>
                    <a:pt x="15854" y="17588"/>
                    <a:pt x="15877" y="17591"/>
                    <a:pt x="15897" y="17599"/>
                  </a:cubicBezTo>
                  <a:cubicBezTo>
                    <a:pt x="16201" y="17812"/>
                    <a:pt x="16232" y="18542"/>
                    <a:pt x="15593" y="19636"/>
                  </a:cubicBezTo>
                  <a:cubicBezTo>
                    <a:pt x="14894" y="20761"/>
                    <a:pt x="16232" y="21064"/>
                    <a:pt x="15958" y="21612"/>
                  </a:cubicBezTo>
                  <a:cubicBezTo>
                    <a:pt x="15654" y="22189"/>
                    <a:pt x="14712" y="23435"/>
                    <a:pt x="15685" y="24438"/>
                  </a:cubicBezTo>
                  <a:cubicBezTo>
                    <a:pt x="15958" y="24712"/>
                    <a:pt x="16232" y="24894"/>
                    <a:pt x="16444" y="25046"/>
                  </a:cubicBezTo>
                  <a:lnTo>
                    <a:pt x="16688" y="25168"/>
                  </a:lnTo>
                  <a:cubicBezTo>
                    <a:pt x="16880" y="25239"/>
                    <a:pt x="17069" y="25273"/>
                    <a:pt x="17267" y="25273"/>
                  </a:cubicBezTo>
                  <a:cubicBezTo>
                    <a:pt x="17664" y="25273"/>
                    <a:pt x="18096" y="25137"/>
                    <a:pt x="18663" y="24894"/>
                  </a:cubicBezTo>
                  <a:cubicBezTo>
                    <a:pt x="20001" y="24286"/>
                    <a:pt x="21004" y="23344"/>
                    <a:pt x="20153" y="22463"/>
                  </a:cubicBezTo>
                  <a:cubicBezTo>
                    <a:pt x="19271" y="21581"/>
                    <a:pt x="18238" y="20487"/>
                    <a:pt x="19089" y="20183"/>
                  </a:cubicBezTo>
                  <a:cubicBezTo>
                    <a:pt x="19271" y="20115"/>
                    <a:pt x="19402" y="20080"/>
                    <a:pt x="19508" y="20080"/>
                  </a:cubicBezTo>
                  <a:cubicBezTo>
                    <a:pt x="19543" y="20080"/>
                    <a:pt x="19575" y="20084"/>
                    <a:pt x="19606" y="20092"/>
                  </a:cubicBezTo>
                  <a:cubicBezTo>
                    <a:pt x="19758" y="20213"/>
                    <a:pt x="19758" y="20548"/>
                    <a:pt x="20153" y="21125"/>
                  </a:cubicBezTo>
                  <a:cubicBezTo>
                    <a:pt x="20335" y="21368"/>
                    <a:pt x="20487" y="21520"/>
                    <a:pt x="20669" y="21612"/>
                  </a:cubicBezTo>
                  <a:lnTo>
                    <a:pt x="20913" y="21733"/>
                  </a:lnTo>
                  <a:cubicBezTo>
                    <a:pt x="20943" y="21764"/>
                    <a:pt x="21004" y="21764"/>
                    <a:pt x="21065" y="21824"/>
                  </a:cubicBezTo>
                  <a:cubicBezTo>
                    <a:pt x="21125" y="21855"/>
                    <a:pt x="21156" y="21855"/>
                    <a:pt x="21247" y="21885"/>
                  </a:cubicBezTo>
                  <a:cubicBezTo>
                    <a:pt x="21308" y="21916"/>
                    <a:pt x="21338" y="21916"/>
                    <a:pt x="21399" y="21976"/>
                  </a:cubicBezTo>
                  <a:cubicBezTo>
                    <a:pt x="21460" y="22007"/>
                    <a:pt x="21551" y="22037"/>
                    <a:pt x="21581" y="22128"/>
                  </a:cubicBezTo>
                  <a:cubicBezTo>
                    <a:pt x="21733" y="21672"/>
                    <a:pt x="21885" y="21216"/>
                    <a:pt x="22007" y="20761"/>
                  </a:cubicBezTo>
                  <a:cubicBezTo>
                    <a:pt x="23952" y="13770"/>
                    <a:pt x="23527" y="6687"/>
                    <a:pt x="21277" y="395"/>
                  </a:cubicBezTo>
                  <a:cubicBezTo>
                    <a:pt x="21186" y="304"/>
                    <a:pt x="21125" y="274"/>
                    <a:pt x="21034" y="243"/>
                  </a:cubicBezTo>
                  <a:lnTo>
                    <a:pt x="20821" y="122"/>
                  </a:lnTo>
                  <a:cubicBezTo>
                    <a:pt x="20619" y="41"/>
                    <a:pt x="20376" y="0"/>
                    <a:pt x="2011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71" name="Google Shape;1764;p68"/>
            <p:cNvSpPr/>
            <p:nvPr/>
          </p:nvSpPr>
          <p:spPr>
            <a:xfrm rot="19606800">
              <a:off x="6336000" y="1435680"/>
              <a:ext cx="435240" cy="347760"/>
            </a:xfrm>
            <a:custGeom>
              <a:avLst/>
              <a:gdLst>
                <a:gd name="textAreaLeft" fmla="*/ 0 w 435240"/>
                <a:gd name="textAreaRight" fmla="*/ 435600 w 435240"/>
                <a:gd name="textAreaTop" fmla="*/ 0 h 347760"/>
                <a:gd name="textAreaBottom" fmla="*/ 348120 h 347760"/>
              </a:gdLst>
              <a:ahLst/>
              <a:cxnLst/>
              <a:rect l="textAreaLeft" t="textAreaTop" r="textAreaRight" b="textAreaBottom"/>
              <a:pathLst>
                <a:path w="17418" h="13921">
                  <a:moveTo>
                    <a:pt x="5152" y="0"/>
                  </a:moveTo>
                  <a:cubicBezTo>
                    <a:pt x="4793" y="0"/>
                    <a:pt x="4498" y="178"/>
                    <a:pt x="4013" y="474"/>
                  </a:cubicBezTo>
                  <a:cubicBezTo>
                    <a:pt x="3755" y="615"/>
                    <a:pt x="3508" y="661"/>
                    <a:pt x="3274" y="661"/>
                  </a:cubicBezTo>
                  <a:cubicBezTo>
                    <a:pt x="2845" y="661"/>
                    <a:pt x="2458" y="507"/>
                    <a:pt x="2122" y="507"/>
                  </a:cubicBezTo>
                  <a:cubicBezTo>
                    <a:pt x="1972" y="507"/>
                    <a:pt x="1832" y="537"/>
                    <a:pt x="1703" y="626"/>
                  </a:cubicBezTo>
                  <a:cubicBezTo>
                    <a:pt x="1125" y="990"/>
                    <a:pt x="1" y="1386"/>
                    <a:pt x="1611" y="2054"/>
                  </a:cubicBezTo>
                  <a:cubicBezTo>
                    <a:pt x="1611" y="2054"/>
                    <a:pt x="1672" y="2085"/>
                    <a:pt x="1703" y="2085"/>
                  </a:cubicBezTo>
                  <a:cubicBezTo>
                    <a:pt x="1733" y="2085"/>
                    <a:pt x="1763" y="2146"/>
                    <a:pt x="1824" y="2146"/>
                  </a:cubicBezTo>
                  <a:cubicBezTo>
                    <a:pt x="2311" y="2328"/>
                    <a:pt x="2645" y="2389"/>
                    <a:pt x="2949" y="2449"/>
                  </a:cubicBezTo>
                  <a:cubicBezTo>
                    <a:pt x="3253" y="2480"/>
                    <a:pt x="3496" y="2480"/>
                    <a:pt x="3678" y="2541"/>
                  </a:cubicBezTo>
                  <a:cubicBezTo>
                    <a:pt x="3891" y="2662"/>
                    <a:pt x="4104" y="2905"/>
                    <a:pt x="4286" y="3513"/>
                  </a:cubicBezTo>
                  <a:cubicBezTo>
                    <a:pt x="4773" y="5064"/>
                    <a:pt x="5381" y="5732"/>
                    <a:pt x="5046" y="6553"/>
                  </a:cubicBezTo>
                  <a:cubicBezTo>
                    <a:pt x="4712" y="7343"/>
                    <a:pt x="4013" y="8225"/>
                    <a:pt x="4286" y="8741"/>
                  </a:cubicBezTo>
                  <a:cubicBezTo>
                    <a:pt x="4499" y="9288"/>
                    <a:pt x="4590" y="9471"/>
                    <a:pt x="4286" y="10140"/>
                  </a:cubicBezTo>
                  <a:cubicBezTo>
                    <a:pt x="3952" y="10839"/>
                    <a:pt x="3374" y="11355"/>
                    <a:pt x="4560" y="12845"/>
                  </a:cubicBezTo>
                  <a:cubicBezTo>
                    <a:pt x="4925" y="13331"/>
                    <a:pt x="5320" y="13635"/>
                    <a:pt x="5654" y="13787"/>
                  </a:cubicBezTo>
                  <a:cubicBezTo>
                    <a:pt x="5654" y="13848"/>
                    <a:pt x="5685" y="13848"/>
                    <a:pt x="5685" y="13848"/>
                  </a:cubicBezTo>
                  <a:cubicBezTo>
                    <a:pt x="5834" y="13898"/>
                    <a:pt x="5977" y="13921"/>
                    <a:pt x="6110" y="13921"/>
                  </a:cubicBezTo>
                  <a:cubicBezTo>
                    <a:pt x="6546" y="13921"/>
                    <a:pt x="6882" y="13673"/>
                    <a:pt x="7022" y="13301"/>
                  </a:cubicBezTo>
                  <a:cubicBezTo>
                    <a:pt x="7295" y="12602"/>
                    <a:pt x="7782" y="11751"/>
                    <a:pt x="8754" y="11507"/>
                  </a:cubicBezTo>
                  <a:cubicBezTo>
                    <a:pt x="9478" y="11358"/>
                    <a:pt x="9833" y="10921"/>
                    <a:pt x="10307" y="10921"/>
                  </a:cubicBezTo>
                  <a:cubicBezTo>
                    <a:pt x="10410" y="10921"/>
                    <a:pt x="10519" y="10942"/>
                    <a:pt x="10639" y="10991"/>
                  </a:cubicBezTo>
                  <a:cubicBezTo>
                    <a:pt x="10730" y="11021"/>
                    <a:pt x="10821" y="11082"/>
                    <a:pt x="10882" y="11143"/>
                  </a:cubicBezTo>
                  <a:cubicBezTo>
                    <a:pt x="11095" y="11295"/>
                    <a:pt x="11308" y="11416"/>
                    <a:pt x="11490" y="11477"/>
                  </a:cubicBezTo>
                  <a:cubicBezTo>
                    <a:pt x="11490" y="11477"/>
                    <a:pt x="11551" y="11507"/>
                    <a:pt x="11581" y="11507"/>
                  </a:cubicBezTo>
                  <a:cubicBezTo>
                    <a:pt x="11804" y="11601"/>
                    <a:pt x="12032" y="11654"/>
                    <a:pt x="12250" y="11654"/>
                  </a:cubicBezTo>
                  <a:cubicBezTo>
                    <a:pt x="12597" y="11654"/>
                    <a:pt x="12919" y="11520"/>
                    <a:pt x="13162" y="11203"/>
                  </a:cubicBezTo>
                  <a:cubicBezTo>
                    <a:pt x="13739" y="10565"/>
                    <a:pt x="13405" y="9775"/>
                    <a:pt x="13770" y="9501"/>
                  </a:cubicBezTo>
                  <a:cubicBezTo>
                    <a:pt x="14165" y="9228"/>
                    <a:pt x="15350" y="8741"/>
                    <a:pt x="15229" y="8164"/>
                  </a:cubicBezTo>
                  <a:cubicBezTo>
                    <a:pt x="15107" y="7617"/>
                    <a:pt x="13983" y="7343"/>
                    <a:pt x="15107" y="6766"/>
                  </a:cubicBezTo>
                  <a:cubicBezTo>
                    <a:pt x="16201" y="6188"/>
                    <a:pt x="17356" y="6097"/>
                    <a:pt x="17387" y="5702"/>
                  </a:cubicBezTo>
                  <a:cubicBezTo>
                    <a:pt x="17417" y="5337"/>
                    <a:pt x="17022" y="4912"/>
                    <a:pt x="15958" y="4243"/>
                  </a:cubicBezTo>
                  <a:cubicBezTo>
                    <a:pt x="14894" y="3513"/>
                    <a:pt x="15046" y="3057"/>
                    <a:pt x="14378" y="2510"/>
                  </a:cubicBezTo>
                  <a:cubicBezTo>
                    <a:pt x="13891" y="2146"/>
                    <a:pt x="12858" y="1598"/>
                    <a:pt x="12068" y="1264"/>
                  </a:cubicBezTo>
                  <a:cubicBezTo>
                    <a:pt x="11916" y="1203"/>
                    <a:pt x="11794" y="1142"/>
                    <a:pt x="11703" y="1112"/>
                  </a:cubicBezTo>
                  <a:cubicBezTo>
                    <a:pt x="11607" y="1074"/>
                    <a:pt x="11511" y="1035"/>
                    <a:pt x="11461" y="1035"/>
                  </a:cubicBezTo>
                  <a:cubicBezTo>
                    <a:pt x="11432" y="1035"/>
                    <a:pt x="11418" y="1048"/>
                    <a:pt x="11429" y="1082"/>
                  </a:cubicBezTo>
                  <a:cubicBezTo>
                    <a:pt x="11299" y="1042"/>
                    <a:pt x="11160" y="1026"/>
                    <a:pt x="11016" y="1026"/>
                  </a:cubicBezTo>
                  <a:cubicBezTo>
                    <a:pt x="10412" y="1026"/>
                    <a:pt x="9716" y="1308"/>
                    <a:pt x="9205" y="1308"/>
                  </a:cubicBezTo>
                  <a:cubicBezTo>
                    <a:pt x="9096" y="1308"/>
                    <a:pt x="8996" y="1295"/>
                    <a:pt x="8906" y="1264"/>
                  </a:cubicBezTo>
                  <a:cubicBezTo>
                    <a:pt x="8876" y="1264"/>
                    <a:pt x="8876" y="1234"/>
                    <a:pt x="8846" y="1234"/>
                  </a:cubicBezTo>
                  <a:cubicBezTo>
                    <a:pt x="8835" y="1234"/>
                    <a:pt x="8760" y="1245"/>
                    <a:pt x="8627" y="1245"/>
                  </a:cubicBezTo>
                  <a:cubicBezTo>
                    <a:pt x="8384" y="1245"/>
                    <a:pt x="7946" y="1207"/>
                    <a:pt x="7356" y="990"/>
                  </a:cubicBezTo>
                  <a:cubicBezTo>
                    <a:pt x="7326" y="960"/>
                    <a:pt x="7235" y="960"/>
                    <a:pt x="7204" y="930"/>
                  </a:cubicBezTo>
                  <a:cubicBezTo>
                    <a:pt x="7022" y="808"/>
                    <a:pt x="6779" y="717"/>
                    <a:pt x="6566" y="565"/>
                  </a:cubicBezTo>
                  <a:cubicBezTo>
                    <a:pt x="6262" y="383"/>
                    <a:pt x="6019" y="231"/>
                    <a:pt x="5806" y="170"/>
                  </a:cubicBezTo>
                  <a:cubicBezTo>
                    <a:pt x="5776" y="170"/>
                    <a:pt x="5715" y="109"/>
                    <a:pt x="5685" y="109"/>
                  </a:cubicBezTo>
                  <a:cubicBezTo>
                    <a:pt x="5480" y="35"/>
                    <a:pt x="5310" y="0"/>
                    <a:pt x="5152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72" name="Google Shape;1765;p68"/>
            <p:cNvSpPr/>
            <p:nvPr/>
          </p:nvSpPr>
          <p:spPr>
            <a:xfrm rot="19606800">
              <a:off x="6143760" y="1535400"/>
              <a:ext cx="191880" cy="100440"/>
            </a:xfrm>
            <a:custGeom>
              <a:avLst/>
              <a:gdLst>
                <a:gd name="textAreaLeft" fmla="*/ 0 w 191880"/>
                <a:gd name="textAreaRight" fmla="*/ 192240 w 191880"/>
                <a:gd name="textAreaTop" fmla="*/ 0 h 100440"/>
                <a:gd name="textAreaBottom" fmla="*/ 100800 h 100440"/>
              </a:gdLst>
              <a:ahLst/>
              <a:cxnLst/>
              <a:rect l="textAreaLeft" t="textAreaTop" r="textAreaRight" b="textAreaBottom"/>
              <a:pathLst>
                <a:path w="7691" h="4034">
                  <a:moveTo>
                    <a:pt x="3478" y="0"/>
                  </a:moveTo>
                  <a:cubicBezTo>
                    <a:pt x="3281" y="0"/>
                    <a:pt x="3084" y="43"/>
                    <a:pt x="2888" y="148"/>
                  </a:cubicBezTo>
                  <a:cubicBezTo>
                    <a:pt x="2097" y="513"/>
                    <a:pt x="1216" y="391"/>
                    <a:pt x="851" y="1120"/>
                  </a:cubicBezTo>
                  <a:cubicBezTo>
                    <a:pt x="456" y="1850"/>
                    <a:pt x="0" y="2975"/>
                    <a:pt x="1064" y="3552"/>
                  </a:cubicBezTo>
                  <a:cubicBezTo>
                    <a:pt x="1246" y="3674"/>
                    <a:pt x="1398" y="3734"/>
                    <a:pt x="1611" y="3826"/>
                  </a:cubicBezTo>
                  <a:cubicBezTo>
                    <a:pt x="1672" y="3826"/>
                    <a:pt x="1702" y="3856"/>
                    <a:pt x="1763" y="3856"/>
                  </a:cubicBezTo>
                  <a:cubicBezTo>
                    <a:pt x="2059" y="3972"/>
                    <a:pt x="2333" y="4033"/>
                    <a:pt x="2594" y="4033"/>
                  </a:cubicBezTo>
                  <a:cubicBezTo>
                    <a:pt x="2951" y="4033"/>
                    <a:pt x="3284" y="3919"/>
                    <a:pt x="3617" y="3674"/>
                  </a:cubicBezTo>
                  <a:cubicBezTo>
                    <a:pt x="4377" y="3096"/>
                    <a:pt x="4255" y="2610"/>
                    <a:pt x="4255" y="2579"/>
                  </a:cubicBezTo>
                  <a:cubicBezTo>
                    <a:pt x="4255" y="2524"/>
                    <a:pt x="4102" y="1957"/>
                    <a:pt x="4709" y="1957"/>
                  </a:cubicBezTo>
                  <a:cubicBezTo>
                    <a:pt x="4764" y="1957"/>
                    <a:pt x="4826" y="1961"/>
                    <a:pt x="4894" y="1972"/>
                  </a:cubicBezTo>
                  <a:cubicBezTo>
                    <a:pt x="5107" y="2002"/>
                    <a:pt x="5258" y="2032"/>
                    <a:pt x="5350" y="2063"/>
                  </a:cubicBezTo>
                  <a:cubicBezTo>
                    <a:pt x="5410" y="2124"/>
                    <a:pt x="5410" y="2124"/>
                    <a:pt x="5441" y="2124"/>
                  </a:cubicBezTo>
                  <a:cubicBezTo>
                    <a:pt x="5471" y="2154"/>
                    <a:pt x="5532" y="2154"/>
                    <a:pt x="5593" y="2184"/>
                  </a:cubicBezTo>
                  <a:cubicBezTo>
                    <a:pt x="5623" y="2215"/>
                    <a:pt x="5684" y="2215"/>
                    <a:pt x="5745" y="2276"/>
                  </a:cubicBezTo>
                  <a:cubicBezTo>
                    <a:pt x="5745" y="2306"/>
                    <a:pt x="5775" y="2306"/>
                    <a:pt x="5775" y="2306"/>
                  </a:cubicBezTo>
                  <a:cubicBezTo>
                    <a:pt x="5881" y="2341"/>
                    <a:pt x="6006" y="2376"/>
                    <a:pt x="6164" y="2376"/>
                  </a:cubicBezTo>
                  <a:cubicBezTo>
                    <a:pt x="6279" y="2376"/>
                    <a:pt x="6411" y="2357"/>
                    <a:pt x="6566" y="2306"/>
                  </a:cubicBezTo>
                  <a:cubicBezTo>
                    <a:pt x="7447" y="2063"/>
                    <a:pt x="7690" y="1880"/>
                    <a:pt x="7447" y="1698"/>
                  </a:cubicBezTo>
                  <a:cubicBezTo>
                    <a:pt x="7265" y="1546"/>
                    <a:pt x="6626" y="1120"/>
                    <a:pt x="5897" y="817"/>
                  </a:cubicBezTo>
                  <a:cubicBezTo>
                    <a:pt x="5806" y="786"/>
                    <a:pt x="5714" y="756"/>
                    <a:pt x="5623" y="695"/>
                  </a:cubicBezTo>
                  <a:cubicBezTo>
                    <a:pt x="5502" y="665"/>
                    <a:pt x="5410" y="634"/>
                    <a:pt x="5319" y="604"/>
                  </a:cubicBezTo>
                  <a:cubicBezTo>
                    <a:pt x="5198" y="543"/>
                    <a:pt x="5137" y="513"/>
                    <a:pt x="5015" y="482"/>
                  </a:cubicBezTo>
                  <a:cubicBezTo>
                    <a:pt x="4894" y="452"/>
                    <a:pt x="4742" y="361"/>
                    <a:pt x="4651" y="330"/>
                  </a:cubicBezTo>
                  <a:cubicBezTo>
                    <a:pt x="4529" y="300"/>
                    <a:pt x="4377" y="209"/>
                    <a:pt x="4255" y="178"/>
                  </a:cubicBezTo>
                  <a:cubicBezTo>
                    <a:pt x="3996" y="74"/>
                    <a:pt x="3737" y="0"/>
                    <a:pt x="3478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400" bIns="50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73" name="Google Shape;1766;p68"/>
            <p:cNvSpPr/>
            <p:nvPr/>
          </p:nvSpPr>
          <p:spPr>
            <a:xfrm rot="19606800">
              <a:off x="6217200" y="1628640"/>
              <a:ext cx="161640" cy="200160"/>
            </a:xfrm>
            <a:custGeom>
              <a:avLst/>
              <a:gdLst>
                <a:gd name="textAreaLeft" fmla="*/ 0 w 161640"/>
                <a:gd name="textAreaRight" fmla="*/ 162000 w 161640"/>
                <a:gd name="textAreaTop" fmla="*/ 0 h 200160"/>
                <a:gd name="textAreaBottom" fmla="*/ 200520 h 200160"/>
              </a:gdLst>
              <a:ahLst/>
              <a:cxnLst/>
              <a:rect l="textAreaLeft" t="textAreaTop" r="textAreaRight" b="textAreaBottom"/>
              <a:pathLst>
                <a:path w="6475" h="8026">
                  <a:moveTo>
                    <a:pt x="1490" y="1"/>
                  </a:moveTo>
                  <a:cubicBezTo>
                    <a:pt x="426" y="305"/>
                    <a:pt x="365" y="1"/>
                    <a:pt x="304" y="639"/>
                  </a:cubicBezTo>
                  <a:cubicBezTo>
                    <a:pt x="274" y="1217"/>
                    <a:pt x="1" y="2159"/>
                    <a:pt x="1034" y="2584"/>
                  </a:cubicBezTo>
                  <a:cubicBezTo>
                    <a:pt x="1034" y="2645"/>
                    <a:pt x="1064" y="2645"/>
                    <a:pt x="1064" y="2645"/>
                  </a:cubicBezTo>
                  <a:cubicBezTo>
                    <a:pt x="1125" y="2645"/>
                    <a:pt x="1156" y="2676"/>
                    <a:pt x="1186" y="2676"/>
                  </a:cubicBezTo>
                  <a:cubicBezTo>
                    <a:pt x="1368" y="2767"/>
                    <a:pt x="1520" y="2828"/>
                    <a:pt x="1672" y="2858"/>
                  </a:cubicBezTo>
                  <a:cubicBezTo>
                    <a:pt x="1824" y="2949"/>
                    <a:pt x="1946" y="2980"/>
                    <a:pt x="2067" y="3010"/>
                  </a:cubicBezTo>
                  <a:cubicBezTo>
                    <a:pt x="2098" y="3010"/>
                    <a:pt x="2128" y="3071"/>
                    <a:pt x="2189" y="3071"/>
                  </a:cubicBezTo>
                  <a:cubicBezTo>
                    <a:pt x="2463" y="3223"/>
                    <a:pt x="2645" y="3314"/>
                    <a:pt x="2706" y="3618"/>
                  </a:cubicBezTo>
                  <a:cubicBezTo>
                    <a:pt x="2858" y="4195"/>
                    <a:pt x="2402" y="4621"/>
                    <a:pt x="2584" y="5563"/>
                  </a:cubicBezTo>
                  <a:cubicBezTo>
                    <a:pt x="2736" y="6354"/>
                    <a:pt x="3587" y="7691"/>
                    <a:pt x="4256" y="7995"/>
                  </a:cubicBezTo>
                  <a:lnTo>
                    <a:pt x="4286" y="7995"/>
                  </a:lnTo>
                  <a:cubicBezTo>
                    <a:pt x="4408" y="8025"/>
                    <a:pt x="4499" y="8025"/>
                    <a:pt x="4590" y="8025"/>
                  </a:cubicBezTo>
                  <a:cubicBezTo>
                    <a:pt x="5320" y="7934"/>
                    <a:pt x="4712" y="6749"/>
                    <a:pt x="5046" y="6323"/>
                  </a:cubicBezTo>
                  <a:cubicBezTo>
                    <a:pt x="5411" y="5898"/>
                    <a:pt x="5988" y="6202"/>
                    <a:pt x="6049" y="5594"/>
                  </a:cubicBezTo>
                  <a:cubicBezTo>
                    <a:pt x="6110" y="4986"/>
                    <a:pt x="6475" y="5381"/>
                    <a:pt x="5776" y="4226"/>
                  </a:cubicBezTo>
                  <a:cubicBezTo>
                    <a:pt x="5107" y="3132"/>
                    <a:pt x="5229" y="2615"/>
                    <a:pt x="4864" y="1885"/>
                  </a:cubicBezTo>
                  <a:cubicBezTo>
                    <a:pt x="4651" y="1460"/>
                    <a:pt x="4347" y="1125"/>
                    <a:pt x="4043" y="1004"/>
                  </a:cubicBezTo>
                  <a:lnTo>
                    <a:pt x="4013" y="1004"/>
                  </a:lnTo>
                  <a:cubicBezTo>
                    <a:pt x="3937" y="974"/>
                    <a:pt x="3846" y="958"/>
                    <a:pt x="3762" y="958"/>
                  </a:cubicBezTo>
                  <a:cubicBezTo>
                    <a:pt x="3678" y="958"/>
                    <a:pt x="3602" y="974"/>
                    <a:pt x="3557" y="1004"/>
                  </a:cubicBezTo>
                  <a:cubicBezTo>
                    <a:pt x="3557" y="1004"/>
                    <a:pt x="3131" y="518"/>
                    <a:pt x="2523" y="244"/>
                  </a:cubicBezTo>
                  <a:cubicBezTo>
                    <a:pt x="2493" y="244"/>
                    <a:pt x="2493" y="214"/>
                    <a:pt x="2432" y="214"/>
                  </a:cubicBezTo>
                  <a:cubicBezTo>
                    <a:pt x="2189" y="92"/>
                    <a:pt x="1824" y="62"/>
                    <a:pt x="1490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74" name="Google Shape;1767;p68"/>
            <p:cNvSpPr/>
            <p:nvPr/>
          </p:nvSpPr>
          <p:spPr>
            <a:xfrm rot="19606800">
              <a:off x="5967720" y="1561320"/>
              <a:ext cx="714600" cy="1421640"/>
            </a:xfrm>
            <a:custGeom>
              <a:avLst/>
              <a:gdLst>
                <a:gd name="textAreaLeft" fmla="*/ 0 w 714600"/>
                <a:gd name="textAreaRight" fmla="*/ 714960 w 714600"/>
                <a:gd name="textAreaTop" fmla="*/ 0 h 1421640"/>
                <a:gd name="textAreaBottom" fmla="*/ 1422000 h 1421640"/>
              </a:gdLst>
              <a:ahLst/>
              <a:cxnLst/>
              <a:rect l="textAreaLeft" t="textAreaTop" r="textAreaRight" b="textAreaBottom"/>
              <a:pathLst>
                <a:path w="28603" h="56883">
                  <a:moveTo>
                    <a:pt x="6809" y="0"/>
                  </a:moveTo>
                  <a:cubicBezTo>
                    <a:pt x="4347" y="1429"/>
                    <a:pt x="2067" y="3161"/>
                    <a:pt x="0" y="5168"/>
                  </a:cubicBezTo>
                  <a:cubicBezTo>
                    <a:pt x="190" y="5204"/>
                    <a:pt x="391" y="5221"/>
                    <a:pt x="597" y="5221"/>
                  </a:cubicBezTo>
                  <a:cubicBezTo>
                    <a:pt x="1249" y="5221"/>
                    <a:pt x="1960" y="5049"/>
                    <a:pt x="2584" y="4772"/>
                  </a:cubicBezTo>
                  <a:cubicBezTo>
                    <a:pt x="3063" y="4533"/>
                    <a:pt x="3523" y="4419"/>
                    <a:pt x="3969" y="4419"/>
                  </a:cubicBezTo>
                  <a:cubicBezTo>
                    <a:pt x="4315" y="4419"/>
                    <a:pt x="4653" y="4488"/>
                    <a:pt x="4985" y="4620"/>
                  </a:cubicBezTo>
                  <a:cubicBezTo>
                    <a:pt x="5623" y="4924"/>
                    <a:pt x="6201" y="5441"/>
                    <a:pt x="6566" y="6201"/>
                  </a:cubicBezTo>
                  <a:cubicBezTo>
                    <a:pt x="7386" y="7812"/>
                    <a:pt x="8450" y="9514"/>
                    <a:pt x="9271" y="11247"/>
                  </a:cubicBezTo>
                  <a:cubicBezTo>
                    <a:pt x="10061" y="13010"/>
                    <a:pt x="8329" y="14225"/>
                    <a:pt x="7143" y="16232"/>
                  </a:cubicBezTo>
                  <a:cubicBezTo>
                    <a:pt x="5958" y="18207"/>
                    <a:pt x="5471" y="20730"/>
                    <a:pt x="7903" y="23162"/>
                  </a:cubicBezTo>
                  <a:cubicBezTo>
                    <a:pt x="7910" y="23164"/>
                    <a:pt x="7917" y="23165"/>
                    <a:pt x="7924" y="23165"/>
                  </a:cubicBezTo>
                  <a:cubicBezTo>
                    <a:pt x="8018" y="23165"/>
                    <a:pt x="8148" y="22939"/>
                    <a:pt x="7782" y="21277"/>
                  </a:cubicBezTo>
                  <a:cubicBezTo>
                    <a:pt x="7460" y="19748"/>
                    <a:pt x="7753" y="19213"/>
                    <a:pt x="8098" y="19213"/>
                  </a:cubicBezTo>
                  <a:cubicBezTo>
                    <a:pt x="8144" y="19213"/>
                    <a:pt x="8191" y="19223"/>
                    <a:pt x="8237" y="19241"/>
                  </a:cubicBezTo>
                  <a:cubicBezTo>
                    <a:pt x="8359" y="19271"/>
                    <a:pt x="8481" y="19393"/>
                    <a:pt x="8541" y="19514"/>
                  </a:cubicBezTo>
                  <a:cubicBezTo>
                    <a:pt x="8937" y="20061"/>
                    <a:pt x="10730" y="24074"/>
                    <a:pt x="10335" y="24833"/>
                  </a:cubicBezTo>
                  <a:cubicBezTo>
                    <a:pt x="9970" y="25593"/>
                    <a:pt x="9149" y="28025"/>
                    <a:pt x="10456" y="28694"/>
                  </a:cubicBezTo>
                  <a:cubicBezTo>
                    <a:pt x="11733" y="29393"/>
                    <a:pt x="13070" y="31581"/>
                    <a:pt x="13405" y="33435"/>
                  </a:cubicBezTo>
                  <a:cubicBezTo>
                    <a:pt x="13344" y="33496"/>
                    <a:pt x="11824" y="34013"/>
                    <a:pt x="11520" y="35016"/>
                  </a:cubicBezTo>
                  <a:cubicBezTo>
                    <a:pt x="11216" y="35989"/>
                    <a:pt x="9271" y="38846"/>
                    <a:pt x="10456" y="40396"/>
                  </a:cubicBezTo>
                  <a:cubicBezTo>
                    <a:pt x="11642" y="41946"/>
                    <a:pt x="12250" y="41946"/>
                    <a:pt x="11186" y="43922"/>
                  </a:cubicBezTo>
                  <a:cubicBezTo>
                    <a:pt x="10152" y="45958"/>
                    <a:pt x="9666" y="49028"/>
                    <a:pt x="8511" y="49606"/>
                  </a:cubicBezTo>
                  <a:cubicBezTo>
                    <a:pt x="7386" y="50123"/>
                    <a:pt x="7569" y="49697"/>
                    <a:pt x="6535" y="51946"/>
                  </a:cubicBezTo>
                  <a:cubicBezTo>
                    <a:pt x="6505" y="52068"/>
                    <a:pt x="5623" y="53952"/>
                    <a:pt x="6353" y="54712"/>
                  </a:cubicBezTo>
                  <a:cubicBezTo>
                    <a:pt x="6930" y="55381"/>
                    <a:pt x="7934" y="56506"/>
                    <a:pt x="8693" y="56810"/>
                  </a:cubicBezTo>
                  <a:cubicBezTo>
                    <a:pt x="8777" y="56860"/>
                    <a:pt x="8861" y="56882"/>
                    <a:pt x="8939" y="56882"/>
                  </a:cubicBezTo>
                  <a:cubicBezTo>
                    <a:pt x="9004" y="56882"/>
                    <a:pt x="9064" y="56867"/>
                    <a:pt x="9119" y="56840"/>
                  </a:cubicBezTo>
                  <a:cubicBezTo>
                    <a:pt x="9757" y="56597"/>
                    <a:pt x="8085" y="54621"/>
                    <a:pt x="8997" y="53436"/>
                  </a:cubicBezTo>
                  <a:cubicBezTo>
                    <a:pt x="9909" y="52250"/>
                    <a:pt x="14073" y="51642"/>
                    <a:pt x="14621" y="50579"/>
                  </a:cubicBezTo>
                  <a:cubicBezTo>
                    <a:pt x="15198" y="49515"/>
                    <a:pt x="16292" y="48481"/>
                    <a:pt x="17660" y="48086"/>
                  </a:cubicBezTo>
                  <a:cubicBezTo>
                    <a:pt x="17801" y="48030"/>
                    <a:pt x="17930" y="48006"/>
                    <a:pt x="18045" y="48006"/>
                  </a:cubicBezTo>
                  <a:cubicBezTo>
                    <a:pt x="18177" y="48006"/>
                    <a:pt x="18292" y="48037"/>
                    <a:pt x="18390" y="48086"/>
                  </a:cubicBezTo>
                  <a:cubicBezTo>
                    <a:pt x="18542" y="48147"/>
                    <a:pt x="18663" y="48208"/>
                    <a:pt x="18785" y="48329"/>
                  </a:cubicBezTo>
                  <a:cubicBezTo>
                    <a:pt x="18846" y="48451"/>
                    <a:pt x="18967" y="48512"/>
                    <a:pt x="19119" y="48603"/>
                  </a:cubicBezTo>
                  <a:cubicBezTo>
                    <a:pt x="19175" y="48619"/>
                    <a:pt x="19236" y="48629"/>
                    <a:pt x="19303" y="48629"/>
                  </a:cubicBezTo>
                  <a:cubicBezTo>
                    <a:pt x="19491" y="48629"/>
                    <a:pt x="19734" y="48553"/>
                    <a:pt x="20092" y="48329"/>
                  </a:cubicBezTo>
                  <a:cubicBezTo>
                    <a:pt x="21551" y="47387"/>
                    <a:pt x="21216" y="45898"/>
                    <a:pt x="22645" y="44955"/>
                  </a:cubicBezTo>
                  <a:cubicBezTo>
                    <a:pt x="24134" y="43983"/>
                    <a:pt x="25077" y="44621"/>
                    <a:pt x="24742" y="42554"/>
                  </a:cubicBezTo>
                  <a:cubicBezTo>
                    <a:pt x="24438" y="40548"/>
                    <a:pt x="23101" y="38998"/>
                    <a:pt x="23253" y="38177"/>
                  </a:cubicBezTo>
                  <a:cubicBezTo>
                    <a:pt x="23405" y="37387"/>
                    <a:pt x="23101" y="36931"/>
                    <a:pt x="21004" y="36019"/>
                  </a:cubicBezTo>
                  <a:cubicBezTo>
                    <a:pt x="19210" y="35259"/>
                    <a:pt x="19666" y="34043"/>
                    <a:pt x="18116" y="33375"/>
                  </a:cubicBezTo>
                  <a:cubicBezTo>
                    <a:pt x="18086" y="33375"/>
                    <a:pt x="18055" y="33314"/>
                    <a:pt x="17994" y="33314"/>
                  </a:cubicBezTo>
                  <a:cubicBezTo>
                    <a:pt x="17751" y="33223"/>
                    <a:pt x="17387" y="33131"/>
                    <a:pt x="17022" y="33071"/>
                  </a:cubicBezTo>
                  <a:cubicBezTo>
                    <a:pt x="16687" y="32979"/>
                    <a:pt x="16323" y="32919"/>
                    <a:pt x="16080" y="32797"/>
                  </a:cubicBezTo>
                  <a:cubicBezTo>
                    <a:pt x="16019" y="32767"/>
                    <a:pt x="15958" y="32767"/>
                    <a:pt x="15928" y="32706"/>
                  </a:cubicBezTo>
                  <a:cubicBezTo>
                    <a:pt x="13952" y="31885"/>
                    <a:pt x="13648" y="30031"/>
                    <a:pt x="13587" y="28876"/>
                  </a:cubicBezTo>
                  <a:cubicBezTo>
                    <a:pt x="13587" y="27751"/>
                    <a:pt x="13192" y="27174"/>
                    <a:pt x="12493" y="26870"/>
                  </a:cubicBezTo>
                  <a:cubicBezTo>
                    <a:pt x="12432" y="26870"/>
                    <a:pt x="12341" y="26840"/>
                    <a:pt x="12219" y="26779"/>
                  </a:cubicBezTo>
                  <a:cubicBezTo>
                    <a:pt x="11617" y="26505"/>
                    <a:pt x="12173" y="24385"/>
                    <a:pt x="13487" y="24385"/>
                  </a:cubicBezTo>
                  <a:cubicBezTo>
                    <a:pt x="13633" y="24385"/>
                    <a:pt x="13788" y="24411"/>
                    <a:pt x="13952" y="24469"/>
                  </a:cubicBezTo>
                  <a:cubicBezTo>
                    <a:pt x="14560" y="24712"/>
                    <a:pt x="15046" y="25198"/>
                    <a:pt x="15472" y="25624"/>
                  </a:cubicBezTo>
                  <a:cubicBezTo>
                    <a:pt x="15867" y="26019"/>
                    <a:pt x="16232" y="26444"/>
                    <a:pt x="16535" y="26566"/>
                  </a:cubicBezTo>
                  <a:cubicBezTo>
                    <a:pt x="16576" y="26566"/>
                    <a:pt x="16630" y="26580"/>
                    <a:pt x="16680" y="26580"/>
                  </a:cubicBezTo>
                  <a:cubicBezTo>
                    <a:pt x="16704" y="26580"/>
                    <a:pt x="16728" y="26576"/>
                    <a:pt x="16748" y="26566"/>
                  </a:cubicBezTo>
                  <a:cubicBezTo>
                    <a:pt x="17356" y="26384"/>
                    <a:pt x="15654" y="25320"/>
                    <a:pt x="16687" y="24165"/>
                  </a:cubicBezTo>
                  <a:cubicBezTo>
                    <a:pt x="17721" y="23040"/>
                    <a:pt x="17508" y="23587"/>
                    <a:pt x="18815" y="22919"/>
                  </a:cubicBezTo>
                  <a:cubicBezTo>
                    <a:pt x="20092" y="22189"/>
                    <a:pt x="19089" y="22159"/>
                    <a:pt x="20183" y="21581"/>
                  </a:cubicBezTo>
                  <a:cubicBezTo>
                    <a:pt x="21277" y="21004"/>
                    <a:pt x="22037" y="20001"/>
                    <a:pt x="23435" y="19332"/>
                  </a:cubicBezTo>
                  <a:cubicBezTo>
                    <a:pt x="23577" y="19261"/>
                    <a:pt x="23712" y="19236"/>
                    <a:pt x="23840" y="19236"/>
                  </a:cubicBezTo>
                  <a:cubicBezTo>
                    <a:pt x="23987" y="19236"/>
                    <a:pt x="24126" y="19269"/>
                    <a:pt x="24256" y="19301"/>
                  </a:cubicBezTo>
                  <a:cubicBezTo>
                    <a:pt x="24469" y="19393"/>
                    <a:pt x="24621" y="19575"/>
                    <a:pt x="24803" y="19727"/>
                  </a:cubicBezTo>
                  <a:cubicBezTo>
                    <a:pt x="25016" y="19879"/>
                    <a:pt x="25168" y="20031"/>
                    <a:pt x="25381" y="20153"/>
                  </a:cubicBezTo>
                  <a:cubicBezTo>
                    <a:pt x="25458" y="20178"/>
                    <a:pt x="25541" y="20195"/>
                    <a:pt x="25631" y="20195"/>
                  </a:cubicBezTo>
                  <a:cubicBezTo>
                    <a:pt x="25857" y="20195"/>
                    <a:pt x="26127" y="20092"/>
                    <a:pt x="26475" y="19788"/>
                  </a:cubicBezTo>
                  <a:cubicBezTo>
                    <a:pt x="28055" y="18481"/>
                    <a:pt x="28603" y="16353"/>
                    <a:pt x="26779" y="15228"/>
                  </a:cubicBezTo>
                  <a:cubicBezTo>
                    <a:pt x="26019" y="14773"/>
                    <a:pt x="25350" y="14286"/>
                    <a:pt x="24651" y="14013"/>
                  </a:cubicBezTo>
                  <a:cubicBezTo>
                    <a:pt x="24621" y="13982"/>
                    <a:pt x="24560" y="13982"/>
                    <a:pt x="24499" y="13952"/>
                  </a:cubicBezTo>
                  <a:cubicBezTo>
                    <a:pt x="24176" y="13833"/>
                    <a:pt x="23869" y="13761"/>
                    <a:pt x="23579" y="13761"/>
                  </a:cubicBezTo>
                  <a:cubicBezTo>
                    <a:pt x="23051" y="13761"/>
                    <a:pt x="22582" y="14003"/>
                    <a:pt x="22189" y="14651"/>
                  </a:cubicBezTo>
                  <a:cubicBezTo>
                    <a:pt x="21532" y="15691"/>
                    <a:pt x="21023" y="16189"/>
                    <a:pt x="20618" y="16189"/>
                  </a:cubicBezTo>
                  <a:cubicBezTo>
                    <a:pt x="20573" y="16189"/>
                    <a:pt x="20529" y="16183"/>
                    <a:pt x="20487" y="16171"/>
                  </a:cubicBezTo>
                  <a:cubicBezTo>
                    <a:pt x="20244" y="16080"/>
                    <a:pt x="20092" y="15806"/>
                    <a:pt x="19940" y="15411"/>
                  </a:cubicBezTo>
                  <a:cubicBezTo>
                    <a:pt x="19484" y="14073"/>
                    <a:pt x="16535" y="11672"/>
                    <a:pt x="19150" y="10760"/>
                  </a:cubicBezTo>
                  <a:cubicBezTo>
                    <a:pt x="21764" y="9848"/>
                    <a:pt x="22584" y="10487"/>
                    <a:pt x="22189" y="8906"/>
                  </a:cubicBezTo>
                  <a:cubicBezTo>
                    <a:pt x="21885" y="7660"/>
                    <a:pt x="21460" y="6049"/>
                    <a:pt x="21216" y="5927"/>
                  </a:cubicBezTo>
                  <a:cubicBezTo>
                    <a:pt x="21207" y="5924"/>
                    <a:pt x="21198" y="5923"/>
                    <a:pt x="21189" y="5923"/>
                  </a:cubicBezTo>
                  <a:cubicBezTo>
                    <a:pt x="21113" y="5923"/>
                    <a:pt x="21058" y="6040"/>
                    <a:pt x="21004" y="6231"/>
                  </a:cubicBezTo>
                  <a:cubicBezTo>
                    <a:pt x="20851" y="7119"/>
                    <a:pt x="20614" y="8156"/>
                    <a:pt x="19762" y="8156"/>
                  </a:cubicBezTo>
                  <a:cubicBezTo>
                    <a:pt x="19594" y="8156"/>
                    <a:pt x="19401" y="8115"/>
                    <a:pt x="19180" y="8025"/>
                  </a:cubicBezTo>
                  <a:cubicBezTo>
                    <a:pt x="17873" y="7386"/>
                    <a:pt x="16019" y="6809"/>
                    <a:pt x="15684" y="5867"/>
                  </a:cubicBezTo>
                  <a:cubicBezTo>
                    <a:pt x="15380" y="4985"/>
                    <a:pt x="14681" y="3891"/>
                    <a:pt x="13800" y="3557"/>
                  </a:cubicBezTo>
                  <a:cubicBezTo>
                    <a:pt x="13557" y="3465"/>
                    <a:pt x="13253" y="3344"/>
                    <a:pt x="12766" y="3161"/>
                  </a:cubicBezTo>
                  <a:cubicBezTo>
                    <a:pt x="12736" y="3131"/>
                    <a:pt x="12645" y="3131"/>
                    <a:pt x="12584" y="3101"/>
                  </a:cubicBezTo>
                  <a:cubicBezTo>
                    <a:pt x="11939" y="2852"/>
                    <a:pt x="11233" y="2604"/>
                    <a:pt x="10830" y="2604"/>
                  </a:cubicBezTo>
                  <a:cubicBezTo>
                    <a:pt x="10739" y="2604"/>
                    <a:pt x="10664" y="2617"/>
                    <a:pt x="10608" y="2645"/>
                  </a:cubicBezTo>
                  <a:cubicBezTo>
                    <a:pt x="10245" y="2827"/>
                    <a:pt x="10068" y="3076"/>
                    <a:pt x="9709" y="3076"/>
                  </a:cubicBezTo>
                  <a:cubicBezTo>
                    <a:pt x="9589" y="3076"/>
                    <a:pt x="9447" y="3048"/>
                    <a:pt x="9271" y="2979"/>
                  </a:cubicBezTo>
                  <a:cubicBezTo>
                    <a:pt x="9241" y="2918"/>
                    <a:pt x="8602" y="2098"/>
                    <a:pt x="7569" y="760"/>
                  </a:cubicBezTo>
                  <a:cubicBezTo>
                    <a:pt x="7386" y="547"/>
                    <a:pt x="7113" y="274"/>
                    <a:pt x="680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5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769;p69"/>
          <p:cNvSpPr/>
          <p:nvPr/>
        </p:nvSpPr>
        <p:spPr>
          <a:xfrm rot="288000" flipH="1">
            <a:off x="-1260720" y="932400"/>
            <a:ext cx="4658040" cy="4764960"/>
          </a:xfrm>
          <a:custGeom>
            <a:avLst/>
            <a:gdLst>
              <a:gd name="textAreaLeft" fmla="*/ -360 w 4658040"/>
              <a:gd name="textAreaRight" fmla="*/ 4658040 w 4658040"/>
              <a:gd name="textAreaTop" fmla="*/ 0 h 4764960"/>
              <a:gd name="textAreaBottom" fmla="*/ 4765320 h 476496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576" name="Google Shape;1770;p69"/>
          <p:cNvSpPr/>
          <p:nvPr/>
        </p:nvSpPr>
        <p:spPr>
          <a:xfrm>
            <a:off x="2133360" y="276480"/>
            <a:ext cx="1522080" cy="1342440"/>
          </a:xfrm>
          <a:custGeom>
            <a:avLst/>
            <a:gdLst>
              <a:gd name="textAreaLeft" fmla="*/ 0 w 1522080"/>
              <a:gd name="textAreaRight" fmla="*/ 1522440 w 1522080"/>
              <a:gd name="textAreaTop" fmla="*/ 0 h 1342440"/>
              <a:gd name="textAreaBottom" fmla="*/ 1342800 h 134244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577" name="Google Shape;1771;p69"/>
          <p:cNvGrpSpPr/>
          <p:nvPr/>
        </p:nvGrpSpPr>
        <p:grpSpPr>
          <a:xfrm>
            <a:off x="713160" y="2026800"/>
            <a:ext cx="2270520" cy="2260080"/>
            <a:chOff x="713160" y="2026800"/>
            <a:chExt cx="2270520" cy="2260080"/>
          </a:xfrm>
        </p:grpSpPr>
        <p:sp>
          <p:nvSpPr>
            <p:cNvPr id="1578" name="Google Shape;1772;p69"/>
            <p:cNvSpPr/>
            <p:nvPr/>
          </p:nvSpPr>
          <p:spPr>
            <a:xfrm>
              <a:off x="713160" y="2026800"/>
              <a:ext cx="2270520" cy="2260080"/>
            </a:xfrm>
            <a:custGeom>
              <a:avLst/>
              <a:gdLst>
                <a:gd name="textAreaLeft" fmla="*/ 0 w 2270520"/>
                <a:gd name="textAreaRight" fmla="*/ 2270880 w 2270520"/>
                <a:gd name="textAreaTop" fmla="*/ 0 h 2260080"/>
                <a:gd name="textAreaBottom" fmla="*/ 2260440 h 226008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79" name="Google Shape;1773;p69"/>
            <p:cNvSpPr/>
            <p:nvPr/>
          </p:nvSpPr>
          <p:spPr>
            <a:xfrm>
              <a:off x="1186920" y="2227680"/>
              <a:ext cx="11520" cy="900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0 h 9000"/>
                <a:gd name="textAreaBottom" fmla="*/ 9360 h 90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80" name="Google Shape;1774;p69"/>
            <p:cNvSpPr/>
            <p:nvPr/>
          </p:nvSpPr>
          <p:spPr>
            <a:xfrm>
              <a:off x="1314720" y="2034720"/>
              <a:ext cx="356400" cy="30060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00600"/>
                <a:gd name="textAreaBottom" fmla="*/ 300960 h 30060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81" name="Google Shape;1775;p69"/>
            <p:cNvSpPr/>
            <p:nvPr/>
          </p:nvSpPr>
          <p:spPr>
            <a:xfrm>
              <a:off x="1787400" y="2026800"/>
              <a:ext cx="357840" cy="30852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308520"/>
                <a:gd name="textAreaBottom" fmla="*/ 308880 h 30852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82" name="Google Shape;1776;p69"/>
            <p:cNvSpPr/>
            <p:nvPr/>
          </p:nvSpPr>
          <p:spPr>
            <a:xfrm>
              <a:off x="2261160" y="2157120"/>
              <a:ext cx="135360" cy="7956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79560"/>
                <a:gd name="textAreaBottom" fmla="*/ 79920 h 7956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960" bIns="39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83" name="Google Shape;1777;p69"/>
            <p:cNvSpPr/>
            <p:nvPr/>
          </p:nvSpPr>
          <p:spPr>
            <a:xfrm>
              <a:off x="2435760" y="2184120"/>
              <a:ext cx="7560" cy="151560"/>
            </a:xfrm>
            <a:custGeom>
              <a:avLst/>
              <a:gdLst>
                <a:gd name="textAreaLeft" fmla="*/ 0 w 7560"/>
                <a:gd name="textAreaRight" fmla="*/ 7920 w 7560"/>
                <a:gd name="textAreaTop" fmla="*/ 0 h 151560"/>
                <a:gd name="textAreaBottom" fmla="*/ 151920 h 15156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5960" bIns="75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84" name="Google Shape;1778;p69"/>
            <p:cNvSpPr/>
            <p:nvPr/>
          </p:nvSpPr>
          <p:spPr>
            <a:xfrm>
              <a:off x="789120" y="2740320"/>
              <a:ext cx="2520" cy="5040"/>
            </a:xfrm>
            <a:custGeom>
              <a:avLst/>
              <a:gdLst>
                <a:gd name="textAreaLeft" fmla="*/ 0 w 2520"/>
                <a:gd name="textAreaRight" fmla="*/ 2880 w 2520"/>
                <a:gd name="textAreaTop" fmla="*/ 0 h 5040"/>
                <a:gd name="textAreaBottom" fmla="*/ 5400 h 504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" bIns="2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85" name="Google Shape;1779;p69"/>
            <p:cNvSpPr/>
            <p:nvPr/>
          </p:nvSpPr>
          <p:spPr>
            <a:xfrm>
              <a:off x="963360" y="2442240"/>
              <a:ext cx="2160" cy="2520"/>
            </a:xfrm>
            <a:custGeom>
              <a:avLst/>
              <a:gdLst>
                <a:gd name="textAreaLeft" fmla="*/ 0 w 2160"/>
                <a:gd name="textAreaRight" fmla="*/ 2520 w 2160"/>
                <a:gd name="textAreaTop" fmla="*/ 0 h 2520"/>
                <a:gd name="textAreaBottom" fmla="*/ 2880 h 252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" bIns="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86" name="Google Shape;1780;p69"/>
            <p:cNvSpPr/>
            <p:nvPr/>
          </p:nvSpPr>
          <p:spPr>
            <a:xfrm>
              <a:off x="863640" y="2583360"/>
              <a:ext cx="102240" cy="63720"/>
            </a:xfrm>
            <a:custGeom>
              <a:avLst/>
              <a:gdLst>
                <a:gd name="textAreaLeft" fmla="*/ 0 w 102240"/>
                <a:gd name="textAreaRight" fmla="*/ 102600 w 102240"/>
                <a:gd name="textAreaTop" fmla="*/ 0 h 63720"/>
                <a:gd name="textAreaBottom" fmla="*/ 64080 h 637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87" name="Google Shape;1781;p69"/>
            <p:cNvSpPr/>
            <p:nvPr/>
          </p:nvSpPr>
          <p:spPr>
            <a:xfrm>
              <a:off x="1081800" y="2337120"/>
              <a:ext cx="356400" cy="408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88" name="Google Shape;1782;p69"/>
            <p:cNvSpPr/>
            <p:nvPr/>
          </p:nvSpPr>
          <p:spPr>
            <a:xfrm>
              <a:off x="1554480" y="233712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89" name="Google Shape;1783;p69"/>
            <p:cNvSpPr/>
            <p:nvPr/>
          </p:nvSpPr>
          <p:spPr>
            <a:xfrm>
              <a:off x="2028240" y="233712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90" name="Google Shape;1784;p69"/>
            <p:cNvSpPr/>
            <p:nvPr/>
          </p:nvSpPr>
          <p:spPr>
            <a:xfrm>
              <a:off x="2500920" y="2377080"/>
              <a:ext cx="356400" cy="36720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67200"/>
                <a:gd name="textAreaBottom" fmla="*/ 367560 h 36720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91" name="Google Shape;1785;p69"/>
            <p:cNvSpPr/>
            <p:nvPr/>
          </p:nvSpPr>
          <p:spPr>
            <a:xfrm>
              <a:off x="842400" y="275616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92" name="Google Shape;1786;p69"/>
            <p:cNvSpPr/>
            <p:nvPr/>
          </p:nvSpPr>
          <p:spPr>
            <a:xfrm>
              <a:off x="1314720" y="275616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93" name="Google Shape;1787;p69"/>
            <p:cNvSpPr/>
            <p:nvPr/>
          </p:nvSpPr>
          <p:spPr>
            <a:xfrm>
              <a:off x="1787400" y="275616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94" name="Google Shape;1788;p69"/>
            <p:cNvSpPr/>
            <p:nvPr/>
          </p:nvSpPr>
          <p:spPr>
            <a:xfrm>
              <a:off x="2261160" y="2755080"/>
              <a:ext cx="356400" cy="408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95" name="Google Shape;1789;p69"/>
            <p:cNvSpPr/>
            <p:nvPr/>
          </p:nvSpPr>
          <p:spPr>
            <a:xfrm>
              <a:off x="2733840" y="2755080"/>
              <a:ext cx="239400" cy="408240"/>
            </a:xfrm>
            <a:custGeom>
              <a:avLst/>
              <a:gdLst>
                <a:gd name="textAreaLeft" fmla="*/ 0 w 239400"/>
                <a:gd name="textAreaRight" fmla="*/ 239760 w 239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96" name="Google Shape;1790;p69"/>
            <p:cNvSpPr/>
            <p:nvPr/>
          </p:nvSpPr>
          <p:spPr>
            <a:xfrm>
              <a:off x="723960" y="3151800"/>
              <a:ext cx="241920" cy="407160"/>
            </a:xfrm>
            <a:custGeom>
              <a:avLst/>
              <a:gdLst>
                <a:gd name="textAreaLeft" fmla="*/ 0 w 241920"/>
                <a:gd name="textAreaRight" fmla="*/ 242280 w 24192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97" name="Google Shape;1791;p69"/>
            <p:cNvSpPr/>
            <p:nvPr/>
          </p:nvSpPr>
          <p:spPr>
            <a:xfrm>
              <a:off x="1081800" y="315180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98" name="Google Shape;1792;p69"/>
            <p:cNvSpPr/>
            <p:nvPr/>
          </p:nvSpPr>
          <p:spPr>
            <a:xfrm>
              <a:off x="1554480" y="315180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99" name="Google Shape;1793;p69"/>
            <p:cNvSpPr/>
            <p:nvPr/>
          </p:nvSpPr>
          <p:spPr>
            <a:xfrm>
              <a:off x="2028240" y="315180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00" name="Google Shape;1794;p69"/>
            <p:cNvSpPr/>
            <p:nvPr/>
          </p:nvSpPr>
          <p:spPr>
            <a:xfrm>
              <a:off x="2500920" y="315180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01" name="Google Shape;1795;p69"/>
            <p:cNvSpPr/>
            <p:nvPr/>
          </p:nvSpPr>
          <p:spPr>
            <a:xfrm>
              <a:off x="842400" y="3575160"/>
              <a:ext cx="356400" cy="363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02" name="Google Shape;1796;p69"/>
            <p:cNvSpPr/>
            <p:nvPr/>
          </p:nvSpPr>
          <p:spPr>
            <a:xfrm>
              <a:off x="1314720" y="357516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03" name="Google Shape;1797;p69"/>
            <p:cNvSpPr/>
            <p:nvPr/>
          </p:nvSpPr>
          <p:spPr>
            <a:xfrm>
              <a:off x="1787400" y="357516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04" name="Google Shape;1798;p69"/>
            <p:cNvSpPr/>
            <p:nvPr/>
          </p:nvSpPr>
          <p:spPr>
            <a:xfrm>
              <a:off x="2261160" y="357516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05" name="Google Shape;1799;p69"/>
            <p:cNvSpPr/>
            <p:nvPr/>
          </p:nvSpPr>
          <p:spPr>
            <a:xfrm>
              <a:off x="2733840" y="3673440"/>
              <a:ext cx="96840" cy="60840"/>
            </a:xfrm>
            <a:custGeom>
              <a:avLst/>
              <a:gdLst>
                <a:gd name="textAreaLeft" fmla="*/ 0 w 96840"/>
                <a:gd name="textAreaRight" fmla="*/ 97200 w 96840"/>
                <a:gd name="textAreaTop" fmla="*/ 0 h 60840"/>
                <a:gd name="textAreaBottom" fmla="*/ 61200 h 6084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600" bIns="30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06" name="Google Shape;1800;p69"/>
            <p:cNvSpPr/>
            <p:nvPr/>
          </p:nvSpPr>
          <p:spPr>
            <a:xfrm>
              <a:off x="1296360" y="4068720"/>
              <a:ext cx="142200" cy="849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84960"/>
                <a:gd name="textAreaBottom" fmla="*/ 85320 h 849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480" bIns="42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07" name="Google Shape;1801;p69"/>
            <p:cNvSpPr/>
            <p:nvPr/>
          </p:nvSpPr>
          <p:spPr>
            <a:xfrm>
              <a:off x="1256400" y="3970440"/>
              <a:ext cx="7560" cy="160920"/>
            </a:xfrm>
            <a:custGeom>
              <a:avLst/>
              <a:gdLst>
                <a:gd name="textAreaLeft" fmla="*/ 0 w 7560"/>
                <a:gd name="textAreaRight" fmla="*/ 7920 w 7560"/>
                <a:gd name="textAreaTop" fmla="*/ 0 h 160920"/>
                <a:gd name="textAreaBottom" fmla="*/ 161280 h 16092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0640" bIns="80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08" name="Google Shape;1802;p69"/>
            <p:cNvSpPr/>
            <p:nvPr/>
          </p:nvSpPr>
          <p:spPr>
            <a:xfrm>
              <a:off x="1554480" y="3970440"/>
              <a:ext cx="357840" cy="31644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316440"/>
                <a:gd name="textAreaBottom" fmla="*/ 316800 h 31644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09" name="Google Shape;1803;p69"/>
            <p:cNvSpPr/>
            <p:nvPr/>
          </p:nvSpPr>
          <p:spPr>
            <a:xfrm>
              <a:off x="2028240" y="3970440"/>
              <a:ext cx="356400" cy="30708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07080"/>
                <a:gd name="textAreaBottom" fmla="*/ 307440 h 30708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10" name="Google Shape;1804;p69"/>
            <p:cNvSpPr/>
            <p:nvPr/>
          </p:nvSpPr>
          <p:spPr>
            <a:xfrm>
              <a:off x="2500920" y="4068720"/>
              <a:ext cx="15480" cy="11520"/>
            </a:xfrm>
            <a:custGeom>
              <a:avLst/>
              <a:gdLst>
                <a:gd name="textAreaLeft" fmla="*/ 0 w 15480"/>
                <a:gd name="textAreaRight" fmla="*/ 15840 w 15480"/>
                <a:gd name="textAreaTop" fmla="*/ 0 h 11520"/>
                <a:gd name="textAreaBottom" fmla="*/ 11880 h 1152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60" bIns="5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6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806;p70"/>
          <p:cNvSpPr/>
          <p:nvPr/>
        </p:nvSpPr>
        <p:spPr>
          <a:xfrm>
            <a:off x="4641480" y="534240"/>
            <a:ext cx="3512520" cy="403128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612" name="Google Shape;1807;p70"/>
          <p:cNvSpPr/>
          <p:nvPr/>
        </p:nvSpPr>
        <p:spPr>
          <a:xfrm>
            <a:off x="7751160" y="3432240"/>
            <a:ext cx="763920" cy="673920"/>
          </a:xfrm>
          <a:custGeom>
            <a:avLst/>
            <a:gdLst>
              <a:gd name="textAreaLeft" fmla="*/ 0 w 763920"/>
              <a:gd name="textAreaRight" fmla="*/ 764280 w 763920"/>
              <a:gd name="textAreaTop" fmla="*/ 0 h 673920"/>
              <a:gd name="textAreaBottom" fmla="*/ 674280 h 67392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613" name="Google Shape;1808;p70"/>
          <p:cNvGrpSpPr/>
          <p:nvPr/>
        </p:nvGrpSpPr>
        <p:grpSpPr>
          <a:xfrm>
            <a:off x="-380880" y="-80280"/>
            <a:ext cx="2277000" cy="5303880"/>
            <a:chOff x="-380880" y="-80280"/>
            <a:chExt cx="2277000" cy="5303880"/>
          </a:xfrm>
        </p:grpSpPr>
        <p:sp>
          <p:nvSpPr>
            <p:cNvPr id="1614" name="Google Shape;1809;p70"/>
            <p:cNvSpPr/>
            <p:nvPr/>
          </p:nvSpPr>
          <p:spPr>
            <a:xfrm>
              <a:off x="1698840" y="-802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15" name="Google Shape;1810;p70"/>
            <p:cNvSpPr/>
            <p:nvPr/>
          </p:nvSpPr>
          <p:spPr>
            <a:xfrm>
              <a:off x="1509480" y="2296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16" name="Google Shape;1811;p70"/>
            <p:cNvSpPr/>
            <p:nvPr/>
          </p:nvSpPr>
          <p:spPr>
            <a:xfrm>
              <a:off x="1320840" y="-802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17" name="Google Shape;1812;p70"/>
            <p:cNvSpPr/>
            <p:nvPr/>
          </p:nvSpPr>
          <p:spPr>
            <a:xfrm>
              <a:off x="1131480" y="2296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18" name="Google Shape;1813;p70"/>
            <p:cNvSpPr/>
            <p:nvPr/>
          </p:nvSpPr>
          <p:spPr>
            <a:xfrm>
              <a:off x="942120" y="-802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2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19" name="Google Shape;1814;p70"/>
            <p:cNvSpPr/>
            <p:nvPr/>
          </p:nvSpPr>
          <p:spPr>
            <a:xfrm>
              <a:off x="753480" y="2296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20" name="Google Shape;1815;p70"/>
            <p:cNvSpPr/>
            <p:nvPr/>
          </p:nvSpPr>
          <p:spPr>
            <a:xfrm>
              <a:off x="564120" y="-802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21" name="Google Shape;1816;p70"/>
            <p:cNvSpPr/>
            <p:nvPr/>
          </p:nvSpPr>
          <p:spPr>
            <a:xfrm>
              <a:off x="375480" y="2296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22" name="Google Shape;1817;p70"/>
            <p:cNvSpPr/>
            <p:nvPr/>
          </p:nvSpPr>
          <p:spPr>
            <a:xfrm>
              <a:off x="186120" y="-802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23" name="Google Shape;1818;p70"/>
            <p:cNvSpPr/>
            <p:nvPr/>
          </p:nvSpPr>
          <p:spPr>
            <a:xfrm>
              <a:off x="-3240" y="2296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24" name="Google Shape;1819;p70"/>
            <p:cNvSpPr/>
            <p:nvPr/>
          </p:nvSpPr>
          <p:spPr>
            <a:xfrm>
              <a:off x="-191520" y="-802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25" name="Google Shape;1820;p70"/>
            <p:cNvSpPr/>
            <p:nvPr/>
          </p:nvSpPr>
          <p:spPr>
            <a:xfrm>
              <a:off x="-380880" y="2296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26" name="Google Shape;1821;p70"/>
            <p:cNvSpPr/>
            <p:nvPr/>
          </p:nvSpPr>
          <p:spPr>
            <a:xfrm>
              <a:off x="1698840" y="24130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27" name="Google Shape;1822;p70"/>
            <p:cNvSpPr/>
            <p:nvPr/>
          </p:nvSpPr>
          <p:spPr>
            <a:xfrm>
              <a:off x="1509480" y="2723040"/>
              <a:ext cx="197280" cy="25005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5" h="81307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28" name="Google Shape;1823;p70"/>
            <p:cNvSpPr/>
            <p:nvPr/>
          </p:nvSpPr>
          <p:spPr>
            <a:xfrm>
              <a:off x="1320840" y="24130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29" name="Google Shape;1824;p70"/>
            <p:cNvSpPr/>
            <p:nvPr/>
          </p:nvSpPr>
          <p:spPr>
            <a:xfrm>
              <a:off x="1131480" y="2723040"/>
              <a:ext cx="197280" cy="25005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30" name="Google Shape;1825;p70"/>
            <p:cNvSpPr/>
            <p:nvPr/>
          </p:nvSpPr>
          <p:spPr>
            <a:xfrm>
              <a:off x="942120" y="24130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31" name="Google Shape;1826;p70"/>
            <p:cNvSpPr/>
            <p:nvPr/>
          </p:nvSpPr>
          <p:spPr>
            <a:xfrm>
              <a:off x="753480" y="2723040"/>
              <a:ext cx="196560" cy="250056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32" name="Google Shape;1827;p70"/>
            <p:cNvSpPr/>
            <p:nvPr/>
          </p:nvSpPr>
          <p:spPr>
            <a:xfrm>
              <a:off x="564120" y="24130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33" name="Google Shape;1828;p70"/>
            <p:cNvSpPr/>
            <p:nvPr/>
          </p:nvSpPr>
          <p:spPr>
            <a:xfrm>
              <a:off x="375480" y="2723040"/>
              <a:ext cx="196560" cy="250056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34" name="Google Shape;1829;p70"/>
            <p:cNvSpPr/>
            <p:nvPr/>
          </p:nvSpPr>
          <p:spPr>
            <a:xfrm>
              <a:off x="186120" y="24130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35" name="Google Shape;1830;p70"/>
            <p:cNvSpPr/>
            <p:nvPr/>
          </p:nvSpPr>
          <p:spPr>
            <a:xfrm>
              <a:off x="-3240" y="2723040"/>
              <a:ext cx="197280" cy="25005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36" name="Google Shape;1831;p70"/>
            <p:cNvSpPr/>
            <p:nvPr/>
          </p:nvSpPr>
          <p:spPr>
            <a:xfrm>
              <a:off x="-191520" y="24130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37" name="Google Shape;1832;p70"/>
            <p:cNvSpPr/>
            <p:nvPr/>
          </p:nvSpPr>
          <p:spPr>
            <a:xfrm>
              <a:off x="-380880" y="2723040"/>
              <a:ext cx="196560" cy="250056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638" name="Google Shape;1833;p70"/>
          <p:cNvSpPr/>
          <p:nvPr/>
        </p:nvSpPr>
        <p:spPr>
          <a:xfrm>
            <a:off x="2025360" y="640080"/>
            <a:ext cx="1914840" cy="191484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639" name="Google Shape;1834;p70"/>
          <p:cNvGrpSpPr/>
          <p:nvPr/>
        </p:nvGrpSpPr>
        <p:grpSpPr>
          <a:xfrm>
            <a:off x="2794680" y="1419120"/>
            <a:ext cx="1830600" cy="1822320"/>
            <a:chOff x="2794680" y="1419120"/>
            <a:chExt cx="1830600" cy="1822320"/>
          </a:xfrm>
        </p:grpSpPr>
        <p:sp>
          <p:nvSpPr>
            <p:cNvPr id="1640" name="Google Shape;1835;p70"/>
            <p:cNvSpPr/>
            <p:nvPr/>
          </p:nvSpPr>
          <p:spPr>
            <a:xfrm>
              <a:off x="2794680" y="1419120"/>
              <a:ext cx="1830600" cy="1821960"/>
            </a:xfrm>
            <a:custGeom>
              <a:avLst/>
              <a:gdLst>
                <a:gd name="textAreaLeft" fmla="*/ 0 w 1830600"/>
                <a:gd name="textAreaRight" fmla="*/ 1830960 w 1830600"/>
                <a:gd name="textAreaTop" fmla="*/ 0 h 1821960"/>
                <a:gd name="textAreaBottom" fmla="*/ 1822320 h 182196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41" name="Google Shape;1836;p70"/>
            <p:cNvSpPr/>
            <p:nvPr/>
          </p:nvSpPr>
          <p:spPr>
            <a:xfrm>
              <a:off x="3177000" y="1581120"/>
              <a:ext cx="9360" cy="7200"/>
            </a:xfrm>
            <a:custGeom>
              <a:avLst/>
              <a:gdLst>
                <a:gd name="textAreaLeft" fmla="*/ 0 w 9360"/>
                <a:gd name="textAreaRight" fmla="*/ 9720 w 9360"/>
                <a:gd name="textAreaTop" fmla="*/ 0 h 7200"/>
                <a:gd name="textAreaBottom" fmla="*/ 7560 h 72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" bIns="3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42" name="Google Shape;1837;p70"/>
            <p:cNvSpPr/>
            <p:nvPr/>
          </p:nvSpPr>
          <p:spPr>
            <a:xfrm>
              <a:off x="3279960" y="1425600"/>
              <a:ext cx="287280" cy="24228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42280"/>
                <a:gd name="textAreaBottom" fmla="*/ 242640 h 242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43" name="Google Shape;1838;p70"/>
            <p:cNvSpPr/>
            <p:nvPr/>
          </p:nvSpPr>
          <p:spPr>
            <a:xfrm>
              <a:off x="3660840" y="1419120"/>
              <a:ext cx="288360" cy="2487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248760"/>
                <a:gd name="textAreaBottom" fmla="*/ 249120 h 24876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44" name="Google Shape;1839;p70"/>
            <p:cNvSpPr/>
            <p:nvPr/>
          </p:nvSpPr>
          <p:spPr>
            <a:xfrm>
              <a:off x="4042800" y="1524240"/>
              <a:ext cx="109080" cy="6408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45" name="Google Shape;1840;p70"/>
            <p:cNvSpPr/>
            <p:nvPr/>
          </p:nvSpPr>
          <p:spPr>
            <a:xfrm>
              <a:off x="4183560" y="1545840"/>
              <a:ext cx="6120" cy="122040"/>
            </a:xfrm>
            <a:custGeom>
              <a:avLst/>
              <a:gdLst>
                <a:gd name="textAreaLeft" fmla="*/ 0 w 6120"/>
                <a:gd name="textAreaRight" fmla="*/ 6480 w 6120"/>
                <a:gd name="textAreaTop" fmla="*/ 0 h 122040"/>
                <a:gd name="textAreaBottom" fmla="*/ 122400 h 122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0" bIns="61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46" name="Google Shape;1841;p70"/>
            <p:cNvSpPr/>
            <p:nvPr/>
          </p:nvSpPr>
          <p:spPr>
            <a:xfrm>
              <a:off x="2855880" y="1994400"/>
              <a:ext cx="1800" cy="396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3960"/>
                <a:gd name="textAreaBottom" fmla="*/ 4320 h 396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" bIns="2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47" name="Google Shape;1842;p70"/>
            <p:cNvSpPr/>
            <p:nvPr/>
          </p:nvSpPr>
          <p:spPr>
            <a:xfrm>
              <a:off x="2996640" y="175392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48" name="Google Shape;1843;p70"/>
            <p:cNvSpPr/>
            <p:nvPr/>
          </p:nvSpPr>
          <p:spPr>
            <a:xfrm>
              <a:off x="2916000" y="1867680"/>
              <a:ext cx="82440" cy="5112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51120"/>
                <a:gd name="textAreaBottom" fmla="*/ 51480 h 511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560" bIns="25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49" name="Google Shape;1844;p70"/>
            <p:cNvSpPr/>
            <p:nvPr/>
          </p:nvSpPr>
          <p:spPr>
            <a:xfrm>
              <a:off x="3092040" y="1669320"/>
              <a:ext cx="287280" cy="32904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9040"/>
                <a:gd name="textAreaBottom" fmla="*/ 329400 h 3290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50" name="Google Shape;1845;p70"/>
            <p:cNvSpPr/>
            <p:nvPr/>
          </p:nvSpPr>
          <p:spPr>
            <a:xfrm>
              <a:off x="3473280" y="166932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51" name="Google Shape;1846;p70"/>
            <p:cNvSpPr/>
            <p:nvPr/>
          </p:nvSpPr>
          <p:spPr>
            <a:xfrm>
              <a:off x="3855240" y="166932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52" name="Google Shape;1847;p70"/>
            <p:cNvSpPr/>
            <p:nvPr/>
          </p:nvSpPr>
          <p:spPr>
            <a:xfrm>
              <a:off x="4236120" y="1701360"/>
              <a:ext cx="287280" cy="29592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95920"/>
                <a:gd name="textAreaBottom" fmla="*/ 296280 h 2959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53" name="Google Shape;1848;p70"/>
            <p:cNvSpPr/>
            <p:nvPr/>
          </p:nvSpPr>
          <p:spPr>
            <a:xfrm>
              <a:off x="2797920" y="2246760"/>
              <a:ext cx="7200" cy="9360"/>
            </a:xfrm>
            <a:custGeom>
              <a:avLst/>
              <a:gdLst>
                <a:gd name="textAreaLeft" fmla="*/ 0 w 7200"/>
                <a:gd name="textAreaRight" fmla="*/ 7560 w 7200"/>
                <a:gd name="textAreaTop" fmla="*/ 0 h 9360"/>
                <a:gd name="textAreaBottom" fmla="*/ 9720 h 936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54" name="Google Shape;1849;p70"/>
            <p:cNvSpPr/>
            <p:nvPr/>
          </p:nvSpPr>
          <p:spPr>
            <a:xfrm>
              <a:off x="2898720" y="200736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55" name="Google Shape;1850;p70"/>
            <p:cNvSpPr/>
            <p:nvPr/>
          </p:nvSpPr>
          <p:spPr>
            <a:xfrm>
              <a:off x="3279960" y="200736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56" name="Google Shape;1851;p70"/>
            <p:cNvSpPr/>
            <p:nvPr/>
          </p:nvSpPr>
          <p:spPr>
            <a:xfrm>
              <a:off x="3660840" y="200736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57" name="Google Shape;1852;p70"/>
            <p:cNvSpPr/>
            <p:nvPr/>
          </p:nvSpPr>
          <p:spPr>
            <a:xfrm>
              <a:off x="4042800" y="2006280"/>
              <a:ext cx="287280" cy="32904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9040"/>
                <a:gd name="textAreaBottom" fmla="*/ 329400 h 3290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58" name="Google Shape;1853;p70"/>
            <p:cNvSpPr/>
            <p:nvPr/>
          </p:nvSpPr>
          <p:spPr>
            <a:xfrm>
              <a:off x="4424040" y="2006280"/>
              <a:ext cx="192960" cy="329040"/>
            </a:xfrm>
            <a:custGeom>
              <a:avLst/>
              <a:gdLst>
                <a:gd name="textAreaLeft" fmla="*/ 0 w 192960"/>
                <a:gd name="textAreaRight" fmla="*/ 193320 w 192960"/>
                <a:gd name="textAreaTop" fmla="*/ 0 h 329040"/>
                <a:gd name="textAreaBottom" fmla="*/ 329400 h 32904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59" name="Google Shape;1854;p70"/>
            <p:cNvSpPr/>
            <p:nvPr/>
          </p:nvSpPr>
          <p:spPr>
            <a:xfrm>
              <a:off x="2803320" y="2325960"/>
              <a:ext cx="195120" cy="327960"/>
            </a:xfrm>
            <a:custGeom>
              <a:avLst/>
              <a:gdLst>
                <a:gd name="textAreaLeft" fmla="*/ 0 w 195120"/>
                <a:gd name="textAreaRight" fmla="*/ 195480 w 19512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60" name="Google Shape;1855;p70"/>
            <p:cNvSpPr/>
            <p:nvPr/>
          </p:nvSpPr>
          <p:spPr>
            <a:xfrm>
              <a:off x="3092040" y="232596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61" name="Google Shape;1856;p70"/>
            <p:cNvSpPr/>
            <p:nvPr/>
          </p:nvSpPr>
          <p:spPr>
            <a:xfrm>
              <a:off x="3473280" y="232596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62" name="Google Shape;1857;p70"/>
            <p:cNvSpPr/>
            <p:nvPr/>
          </p:nvSpPr>
          <p:spPr>
            <a:xfrm>
              <a:off x="3855240" y="232596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63" name="Google Shape;1858;p70"/>
            <p:cNvSpPr/>
            <p:nvPr/>
          </p:nvSpPr>
          <p:spPr>
            <a:xfrm>
              <a:off x="4236120" y="232596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64" name="Google Shape;1859;p70"/>
            <p:cNvSpPr/>
            <p:nvPr/>
          </p:nvSpPr>
          <p:spPr>
            <a:xfrm>
              <a:off x="2898720" y="2667240"/>
              <a:ext cx="287280" cy="29268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92680"/>
                <a:gd name="textAreaBottom" fmla="*/ 293040 h 2926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65" name="Google Shape;1860;p70"/>
            <p:cNvSpPr/>
            <p:nvPr/>
          </p:nvSpPr>
          <p:spPr>
            <a:xfrm>
              <a:off x="3279960" y="266724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66" name="Google Shape;1861;p70"/>
            <p:cNvSpPr/>
            <p:nvPr/>
          </p:nvSpPr>
          <p:spPr>
            <a:xfrm>
              <a:off x="3660840" y="266724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67" name="Google Shape;1862;p70"/>
            <p:cNvSpPr/>
            <p:nvPr/>
          </p:nvSpPr>
          <p:spPr>
            <a:xfrm>
              <a:off x="4042800" y="266724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68" name="Google Shape;1863;p70"/>
            <p:cNvSpPr/>
            <p:nvPr/>
          </p:nvSpPr>
          <p:spPr>
            <a:xfrm>
              <a:off x="4424040" y="2746800"/>
              <a:ext cx="78120" cy="48960"/>
            </a:xfrm>
            <a:custGeom>
              <a:avLst/>
              <a:gdLst>
                <a:gd name="textAreaLeft" fmla="*/ 0 w 78120"/>
                <a:gd name="textAreaRight" fmla="*/ 78480 w 78120"/>
                <a:gd name="textAreaTop" fmla="*/ 0 h 48960"/>
                <a:gd name="textAreaBottom" fmla="*/ 49320 h 489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480" bIns="24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69" name="Google Shape;1864;p70"/>
            <p:cNvSpPr/>
            <p:nvPr/>
          </p:nvSpPr>
          <p:spPr>
            <a:xfrm>
              <a:off x="3264840" y="3065400"/>
              <a:ext cx="114480" cy="6840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68400"/>
                <a:gd name="textAreaBottom" fmla="*/ 68760 h 6840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200" bIns="34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70" name="Google Shape;1865;p70"/>
            <p:cNvSpPr/>
            <p:nvPr/>
          </p:nvSpPr>
          <p:spPr>
            <a:xfrm>
              <a:off x="3232800" y="2986200"/>
              <a:ext cx="6120" cy="129600"/>
            </a:xfrm>
            <a:custGeom>
              <a:avLst/>
              <a:gdLst>
                <a:gd name="textAreaLeft" fmla="*/ 0 w 6120"/>
                <a:gd name="textAreaRight" fmla="*/ 6480 w 6120"/>
                <a:gd name="textAreaTop" fmla="*/ 0 h 129600"/>
                <a:gd name="textAreaBottom" fmla="*/ 129960 h 12960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0" bIns="64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71" name="Google Shape;1866;p70"/>
            <p:cNvSpPr/>
            <p:nvPr/>
          </p:nvSpPr>
          <p:spPr>
            <a:xfrm>
              <a:off x="3473280" y="2986200"/>
              <a:ext cx="288360" cy="25524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255240"/>
                <a:gd name="textAreaBottom" fmla="*/ 255600 h 25524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72" name="Google Shape;1867;p70"/>
            <p:cNvSpPr/>
            <p:nvPr/>
          </p:nvSpPr>
          <p:spPr>
            <a:xfrm>
              <a:off x="3855240" y="2986200"/>
              <a:ext cx="287280" cy="24768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47680"/>
                <a:gd name="textAreaBottom" fmla="*/ 248040 h 24768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73" name="Google Shape;1868;p70"/>
            <p:cNvSpPr/>
            <p:nvPr/>
          </p:nvSpPr>
          <p:spPr>
            <a:xfrm>
              <a:off x="4236120" y="3065400"/>
              <a:ext cx="12600" cy="9360"/>
            </a:xfrm>
            <a:custGeom>
              <a:avLst/>
              <a:gdLst>
                <a:gd name="textAreaLeft" fmla="*/ 0 w 12600"/>
                <a:gd name="textAreaRight" fmla="*/ 12960 w 12600"/>
                <a:gd name="textAreaTop" fmla="*/ 0 h 9360"/>
                <a:gd name="textAreaBottom" fmla="*/ 9720 h 936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7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876;p72"/>
          <p:cNvSpPr/>
          <p:nvPr/>
        </p:nvSpPr>
        <p:spPr>
          <a:xfrm flipH="1">
            <a:off x="1008000" y="534240"/>
            <a:ext cx="3512520" cy="4031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686" name="Google Shape;1877;p72"/>
          <p:cNvSpPr/>
          <p:nvPr/>
        </p:nvSpPr>
        <p:spPr>
          <a:xfrm rot="16200000" flipH="1">
            <a:off x="5336280" y="1091880"/>
            <a:ext cx="4906440" cy="3196440"/>
          </a:xfrm>
          <a:custGeom>
            <a:avLst/>
            <a:gdLst>
              <a:gd name="textAreaLeft" fmla="*/ -360 w 4906440"/>
              <a:gd name="textAreaRight" fmla="*/ 4906440 w 4906440"/>
              <a:gd name="textAreaTop" fmla="*/ 0 h 3196440"/>
              <a:gd name="textAreaBottom" fmla="*/ 3196800 h 319644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687" name="Google Shape;1878;p72"/>
          <p:cNvSpPr/>
          <p:nvPr/>
        </p:nvSpPr>
        <p:spPr>
          <a:xfrm flipH="1">
            <a:off x="3422880" y="3435480"/>
            <a:ext cx="1418760" cy="1251360"/>
          </a:xfrm>
          <a:custGeom>
            <a:avLst/>
            <a:gdLst>
              <a:gd name="textAreaLeft" fmla="*/ -360 w 1418760"/>
              <a:gd name="textAreaRight" fmla="*/ 1418760 w 1418760"/>
              <a:gd name="textAreaTop" fmla="*/ 0 h 1251360"/>
              <a:gd name="textAreaBottom" fmla="*/ 1251720 h 125136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688" name="Google Shape;1879;p72"/>
          <p:cNvGrpSpPr/>
          <p:nvPr/>
        </p:nvGrpSpPr>
        <p:grpSpPr>
          <a:xfrm>
            <a:off x="4534920" y="548640"/>
            <a:ext cx="2270520" cy="2260080"/>
            <a:chOff x="4534920" y="548640"/>
            <a:chExt cx="2270520" cy="2260080"/>
          </a:xfrm>
        </p:grpSpPr>
        <p:sp>
          <p:nvSpPr>
            <p:cNvPr id="1689" name="Google Shape;1880;p72"/>
            <p:cNvSpPr/>
            <p:nvPr/>
          </p:nvSpPr>
          <p:spPr>
            <a:xfrm flipH="1">
              <a:off x="4534560" y="548640"/>
              <a:ext cx="2270520" cy="2260080"/>
            </a:xfrm>
            <a:custGeom>
              <a:avLst/>
              <a:gdLst>
                <a:gd name="textAreaLeft" fmla="*/ -360 w 2270520"/>
                <a:gd name="textAreaRight" fmla="*/ 2270520 w 2270520"/>
                <a:gd name="textAreaTop" fmla="*/ 0 h 2260080"/>
                <a:gd name="textAreaBottom" fmla="*/ 2260440 h 226008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90" name="Google Shape;1881;p72"/>
            <p:cNvSpPr/>
            <p:nvPr/>
          </p:nvSpPr>
          <p:spPr>
            <a:xfrm flipH="1">
              <a:off x="6320520" y="749520"/>
              <a:ext cx="11520" cy="9000"/>
            </a:xfrm>
            <a:custGeom>
              <a:avLst/>
              <a:gdLst>
                <a:gd name="textAreaLeft" fmla="*/ 360 w 11520"/>
                <a:gd name="textAreaRight" fmla="*/ 12240 w 11520"/>
                <a:gd name="textAreaTop" fmla="*/ 0 h 9000"/>
                <a:gd name="textAreaBottom" fmla="*/ 9360 h 90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91" name="Google Shape;1882;p72"/>
            <p:cNvSpPr/>
            <p:nvPr/>
          </p:nvSpPr>
          <p:spPr>
            <a:xfrm flipH="1">
              <a:off x="5847840" y="556560"/>
              <a:ext cx="356400" cy="300600"/>
            </a:xfrm>
            <a:custGeom>
              <a:avLst/>
              <a:gdLst>
                <a:gd name="textAreaLeft" fmla="*/ 360 w 356400"/>
                <a:gd name="textAreaRight" fmla="*/ 357120 w 356400"/>
                <a:gd name="textAreaTop" fmla="*/ 0 h 300600"/>
                <a:gd name="textAreaBottom" fmla="*/ 300960 h 30060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92" name="Google Shape;1883;p72"/>
            <p:cNvSpPr/>
            <p:nvPr/>
          </p:nvSpPr>
          <p:spPr>
            <a:xfrm flipH="1">
              <a:off x="5374080" y="548640"/>
              <a:ext cx="357840" cy="308520"/>
            </a:xfrm>
            <a:custGeom>
              <a:avLst/>
              <a:gdLst>
                <a:gd name="textAreaLeft" fmla="*/ 360 w 357840"/>
                <a:gd name="textAreaRight" fmla="*/ 358560 w 357840"/>
                <a:gd name="textAreaTop" fmla="*/ 0 h 308520"/>
                <a:gd name="textAreaBottom" fmla="*/ 308880 h 30852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93" name="Google Shape;1884;p72"/>
            <p:cNvSpPr/>
            <p:nvPr/>
          </p:nvSpPr>
          <p:spPr>
            <a:xfrm flipH="1">
              <a:off x="5122440" y="678960"/>
              <a:ext cx="135360" cy="79560"/>
            </a:xfrm>
            <a:custGeom>
              <a:avLst/>
              <a:gdLst>
                <a:gd name="textAreaLeft" fmla="*/ 360 w 135360"/>
                <a:gd name="textAreaRight" fmla="*/ 136080 w 135360"/>
                <a:gd name="textAreaTop" fmla="*/ 0 h 79560"/>
                <a:gd name="textAreaBottom" fmla="*/ 79920 h 7956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960" bIns="39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94" name="Google Shape;1885;p72"/>
            <p:cNvSpPr/>
            <p:nvPr/>
          </p:nvSpPr>
          <p:spPr>
            <a:xfrm flipH="1">
              <a:off x="5074920" y="705600"/>
              <a:ext cx="7560" cy="151560"/>
            </a:xfrm>
            <a:custGeom>
              <a:avLst/>
              <a:gdLst>
                <a:gd name="textAreaLeft" fmla="*/ -360 w 7560"/>
                <a:gd name="textAreaRight" fmla="*/ 7560 w 7560"/>
                <a:gd name="textAreaTop" fmla="*/ 0 h 151560"/>
                <a:gd name="textAreaBottom" fmla="*/ 151920 h 15156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5960" bIns="75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95" name="Google Shape;1886;p72"/>
            <p:cNvSpPr/>
            <p:nvPr/>
          </p:nvSpPr>
          <p:spPr>
            <a:xfrm flipH="1">
              <a:off x="6726960" y="1262160"/>
              <a:ext cx="2520" cy="5040"/>
            </a:xfrm>
            <a:custGeom>
              <a:avLst/>
              <a:gdLst>
                <a:gd name="textAreaLeft" fmla="*/ -360 w 2520"/>
                <a:gd name="textAreaRight" fmla="*/ 2520 w 2520"/>
                <a:gd name="textAreaTop" fmla="*/ 0 h 5040"/>
                <a:gd name="textAreaBottom" fmla="*/ 5400 h 504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" bIns="2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96" name="Google Shape;1887;p72"/>
            <p:cNvSpPr/>
            <p:nvPr/>
          </p:nvSpPr>
          <p:spPr>
            <a:xfrm flipH="1">
              <a:off x="6553440" y="964080"/>
              <a:ext cx="2160" cy="2520"/>
            </a:xfrm>
            <a:custGeom>
              <a:avLst/>
              <a:gdLst>
                <a:gd name="textAreaLeft" fmla="*/ 360 w 2160"/>
                <a:gd name="textAreaRight" fmla="*/ 2880 w 2160"/>
                <a:gd name="textAreaTop" fmla="*/ 0 h 2520"/>
                <a:gd name="textAreaBottom" fmla="*/ 2880 h 252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" bIns="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97" name="Google Shape;1888;p72"/>
            <p:cNvSpPr/>
            <p:nvPr/>
          </p:nvSpPr>
          <p:spPr>
            <a:xfrm flipH="1">
              <a:off x="6553440" y="1105200"/>
              <a:ext cx="102240" cy="63720"/>
            </a:xfrm>
            <a:custGeom>
              <a:avLst/>
              <a:gdLst>
                <a:gd name="textAreaLeft" fmla="*/ 360 w 102240"/>
                <a:gd name="textAreaRight" fmla="*/ 102960 w 102240"/>
                <a:gd name="textAreaTop" fmla="*/ 0 h 63720"/>
                <a:gd name="textAreaBottom" fmla="*/ 64080 h 637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98" name="Google Shape;1889;p72"/>
            <p:cNvSpPr/>
            <p:nvPr/>
          </p:nvSpPr>
          <p:spPr>
            <a:xfrm flipH="1">
              <a:off x="6080760" y="858960"/>
              <a:ext cx="356400" cy="408240"/>
            </a:xfrm>
            <a:custGeom>
              <a:avLst/>
              <a:gdLst>
                <a:gd name="textAreaLeft" fmla="*/ 360 w 356400"/>
                <a:gd name="textAreaRight" fmla="*/ 357120 w 356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99" name="Google Shape;1890;p72"/>
            <p:cNvSpPr/>
            <p:nvPr/>
          </p:nvSpPr>
          <p:spPr>
            <a:xfrm flipH="1">
              <a:off x="5607000" y="858960"/>
              <a:ext cx="357840" cy="407160"/>
            </a:xfrm>
            <a:custGeom>
              <a:avLst/>
              <a:gdLst>
                <a:gd name="textAreaLeft" fmla="*/ 360 w 357840"/>
                <a:gd name="textAreaRight" fmla="*/ 35856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00" name="Google Shape;1891;p72"/>
            <p:cNvSpPr/>
            <p:nvPr/>
          </p:nvSpPr>
          <p:spPr>
            <a:xfrm flipH="1">
              <a:off x="5134320" y="858960"/>
              <a:ext cx="356400" cy="407160"/>
            </a:xfrm>
            <a:custGeom>
              <a:avLst/>
              <a:gdLst>
                <a:gd name="textAreaLeft" fmla="*/ 360 w 356400"/>
                <a:gd name="textAreaRight" fmla="*/ 35712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01" name="Google Shape;1892;p72"/>
            <p:cNvSpPr/>
            <p:nvPr/>
          </p:nvSpPr>
          <p:spPr>
            <a:xfrm flipH="1">
              <a:off x="4662000" y="898920"/>
              <a:ext cx="356400" cy="367200"/>
            </a:xfrm>
            <a:custGeom>
              <a:avLst/>
              <a:gdLst>
                <a:gd name="textAreaLeft" fmla="*/ 360 w 356400"/>
                <a:gd name="textAreaRight" fmla="*/ 357120 w 356400"/>
                <a:gd name="textAreaTop" fmla="*/ 0 h 367200"/>
                <a:gd name="textAreaBottom" fmla="*/ 367560 h 36720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02" name="Google Shape;1893;p72"/>
            <p:cNvSpPr/>
            <p:nvPr/>
          </p:nvSpPr>
          <p:spPr>
            <a:xfrm flipH="1">
              <a:off x="6320520" y="1278000"/>
              <a:ext cx="356400" cy="407160"/>
            </a:xfrm>
            <a:custGeom>
              <a:avLst/>
              <a:gdLst>
                <a:gd name="textAreaLeft" fmla="*/ 360 w 356400"/>
                <a:gd name="textAreaRight" fmla="*/ 35712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03" name="Google Shape;1894;p72"/>
            <p:cNvSpPr/>
            <p:nvPr/>
          </p:nvSpPr>
          <p:spPr>
            <a:xfrm flipH="1">
              <a:off x="5847840" y="1278000"/>
              <a:ext cx="356400" cy="407160"/>
            </a:xfrm>
            <a:custGeom>
              <a:avLst/>
              <a:gdLst>
                <a:gd name="textAreaLeft" fmla="*/ 360 w 356400"/>
                <a:gd name="textAreaRight" fmla="*/ 35712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04" name="Google Shape;1895;p72"/>
            <p:cNvSpPr/>
            <p:nvPr/>
          </p:nvSpPr>
          <p:spPr>
            <a:xfrm flipH="1">
              <a:off x="5374080" y="1278000"/>
              <a:ext cx="357840" cy="407160"/>
            </a:xfrm>
            <a:custGeom>
              <a:avLst/>
              <a:gdLst>
                <a:gd name="textAreaLeft" fmla="*/ 360 w 357840"/>
                <a:gd name="textAreaRight" fmla="*/ 35856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05" name="Google Shape;1896;p72"/>
            <p:cNvSpPr/>
            <p:nvPr/>
          </p:nvSpPr>
          <p:spPr>
            <a:xfrm flipH="1">
              <a:off x="4901400" y="1276920"/>
              <a:ext cx="356400" cy="408240"/>
            </a:xfrm>
            <a:custGeom>
              <a:avLst/>
              <a:gdLst>
                <a:gd name="textAreaLeft" fmla="*/ 360 w 356400"/>
                <a:gd name="textAreaRight" fmla="*/ 357120 w 356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06" name="Google Shape;1897;p72"/>
            <p:cNvSpPr/>
            <p:nvPr/>
          </p:nvSpPr>
          <p:spPr>
            <a:xfrm flipH="1">
              <a:off x="4545360" y="1276920"/>
              <a:ext cx="239400" cy="408240"/>
            </a:xfrm>
            <a:custGeom>
              <a:avLst/>
              <a:gdLst>
                <a:gd name="textAreaLeft" fmla="*/ -360 w 239400"/>
                <a:gd name="textAreaRight" fmla="*/ 239400 w 239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07" name="Google Shape;1898;p72"/>
            <p:cNvSpPr/>
            <p:nvPr/>
          </p:nvSpPr>
          <p:spPr>
            <a:xfrm flipH="1">
              <a:off x="6553440" y="1673640"/>
              <a:ext cx="241920" cy="407160"/>
            </a:xfrm>
            <a:custGeom>
              <a:avLst/>
              <a:gdLst>
                <a:gd name="textAreaLeft" fmla="*/ 360 w 241920"/>
                <a:gd name="textAreaRight" fmla="*/ 242640 w 24192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08" name="Google Shape;1899;p72"/>
            <p:cNvSpPr/>
            <p:nvPr/>
          </p:nvSpPr>
          <p:spPr>
            <a:xfrm flipH="1">
              <a:off x="6080760" y="1673640"/>
              <a:ext cx="356400" cy="407160"/>
            </a:xfrm>
            <a:custGeom>
              <a:avLst/>
              <a:gdLst>
                <a:gd name="textAreaLeft" fmla="*/ 360 w 356400"/>
                <a:gd name="textAreaRight" fmla="*/ 35712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09" name="Google Shape;1900;p72"/>
            <p:cNvSpPr/>
            <p:nvPr/>
          </p:nvSpPr>
          <p:spPr>
            <a:xfrm flipH="1">
              <a:off x="5607000" y="1673640"/>
              <a:ext cx="357840" cy="407160"/>
            </a:xfrm>
            <a:custGeom>
              <a:avLst/>
              <a:gdLst>
                <a:gd name="textAreaLeft" fmla="*/ 360 w 357840"/>
                <a:gd name="textAreaRight" fmla="*/ 35856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10" name="Google Shape;1901;p72"/>
            <p:cNvSpPr/>
            <p:nvPr/>
          </p:nvSpPr>
          <p:spPr>
            <a:xfrm flipH="1">
              <a:off x="5134320" y="1673640"/>
              <a:ext cx="356400" cy="407160"/>
            </a:xfrm>
            <a:custGeom>
              <a:avLst/>
              <a:gdLst>
                <a:gd name="textAreaLeft" fmla="*/ 360 w 356400"/>
                <a:gd name="textAreaRight" fmla="*/ 35712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11" name="Google Shape;1902;p72"/>
            <p:cNvSpPr/>
            <p:nvPr/>
          </p:nvSpPr>
          <p:spPr>
            <a:xfrm flipH="1">
              <a:off x="4662000" y="1673640"/>
              <a:ext cx="356400" cy="407160"/>
            </a:xfrm>
            <a:custGeom>
              <a:avLst/>
              <a:gdLst>
                <a:gd name="textAreaLeft" fmla="*/ 360 w 356400"/>
                <a:gd name="textAreaRight" fmla="*/ 35712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12" name="Google Shape;1903;p72"/>
            <p:cNvSpPr/>
            <p:nvPr/>
          </p:nvSpPr>
          <p:spPr>
            <a:xfrm flipH="1">
              <a:off x="6320520" y="2096640"/>
              <a:ext cx="356400" cy="363240"/>
            </a:xfrm>
            <a:custGeom>
              <a:avLst/>
              <a:gdLst>
                <a:gd name="textAreaLeft" fmla="*/ 360 w 356400"/>
                <a:gd name="textAreaRight" fmla="*/ 357120 w 3564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13" name="Google Shape;1904;p72"/>
            <p:cNvSpPr/>
            <p:nvPr/>
          </p:nvSpPr>
          <p:spPr>
            <a:xfrm flipH="1">
              <a:off x="5847840" y="2096640"/>
              <a:ext cx="356400" cy="407160"/>
            </a:xfrm>
            <a:custGeom>
              <a:avLst/>
              <a:gdLst>
                <a:gd name="textAreaLeft" fmla="*/ 360 w 356400"/>
                <a:gd name="textAreaRight" fmla="*/ 35712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14" name="Google Shape;1905;p72"/>
            <p:cNvSpPr/>
            <p:nvPr/>
          </p:nvSpPr>
          <p:spPr>
            <a:xfrm flipH="1">
              <a:off x="5374080" y="2096640"/>
              <a:ext cx="357840" cy="407160"/>
            </a:xfrm>
            <a:custGeom>
              <a:avLst/>
              <a:gdLst>
                <a:gd name="textAreaLeft" fmla="*/ 360 w 357840"/>
                <a:gd name="textAreaRight" fmla="*/ 35856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15" name="Google Shape;1906;p72"/>
            <p:cNvSpPr/>
            <p:nvPr/>
          </p:nvSpPr>
          <p:spPr>
            <a:xfrm flipH="1">
              <a:off x="4901400" y="2096640"/>
              <a:ext cx="356400" cy="407160"/>
            </a:xfrm>
            <a:custGeom>
              <a:avLst/>
              <a:gdLst>
                <a:gd name="textAreaLeft" fmla="*/ 360 w 356400"/>
                <a:gd name="textAreaRight" fmla="*/ 35712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16" name="Google Shape;1907;p72"/>
            <p:cNvSpPr/>
            <p:nvPr/>
          </p:nvSpPr>
          <p:spPr>
            <a:xfrm flipH="1">
              <a:off x="4687560" y="2195280"/>
              <a:ext cx="96840" cy="60840"/>
            </a:xfrm>
            <a:custGeom>
              <a:avLst/>
              <a:gdLst>
                <a:gd name="textAreaLeft" fmla="*/ -360 w 96840"/>
                <a:gd name="textAreaRight" fmla="*/ 96840 w 96840"/>
                <a:gd name="textAreaTop" fmla="*/ 0 h 60840"/>
                <a:gd name="textAreaBottom" fmla="*/ 61200 h 6084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600" bIns="30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17" name="Google Shape;1908;p72"/>
            <p:cNvSpPr/>
            <p:nvPr/>
          </p:nvSpPr>
          <p:spPr>
            <a:xfrm flipH="1">
              <a:off x="6080040" y="2590560"/>
              <a:ext cx="142200" cy="84960"/>
            </a:xfrm>
            <a:custGeom>
              <a:avLst/>
              <a:gdLst>
                <a:gd name="textAreaLeft" fmla="*/ -360 w 142200"/>
                <a:gd name="textAreaRight" fmla="*/ 142200 w 142200"/>
                <a:gd name="textAreaTop" fmla="*/ 0 h 84960"/>
                <a:gd name="textAreaBottom" fmla="*/ 85320 h 849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480" bIns="42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18" name="Google Shape;1909;p72"/>
            <p:cNvSpPr/>
            <p:nvPr/>
          </p:nvSpPr>
          <p:spPr>
            <a:xfrm flipH="1">
              <a:off x="6254640" y="2492280"/>
              <a:ext cx="7560" cy="160920"/>
            </a:xfrm>
            <a:custGeom>
              <a:avLst/>
              <a:gdLst>
                <a:gd name="textAreaLeft" fmla="*/ -360 w 7560"/>
                <a:gd name="textAreaRight" fmla="*/ 7560 w 7560"/>
                <a:gd name="textAreaTop" fmla="*/ 0 h 160920"/>
                <a:gd name="textAreaBottom" fmla="*/ 161280 h 16092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0640" bIns="80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19" name="Google Shape;1910;p72"/>
            <p:cNvSpPr/>
            <p:nvPr/>
          </p:nvSpPr>
          <p:spPr>
            <a:xfrm flipH="1">
              <a:off x="5607000" y="2492280"/>
              <a:ext cx="357840" cy="316440"/>
            </a:xfrm>
            <a:custGeom>
              <a:avLst/>
              <a:gdLst>
                <a:gd name="textAreaLeft" fmla="*/ 360 w 357840"/>
                <a:gd name="textAreaRight" fmla="*/ 358560 w 357840"/>
                <a:gd name="textAreaTop" fmla="*/ 0 h 316440"/>
                <a:gd name="textAreaBottom" fmla="*/ 316800 h 31644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20" name="Google Shape;1911;p72"/>
            <p:cNvSpPr/>
            <p:nvPr/>
          </p:nvSpPr>
          <p:spPr>
            <a:xfrm flipH="1">
              <a:off x="5134320" y="2492280"/>
              <a:ext cx="356400" cy="307080"/>
            </a:xfrm>
            <a:custGeom>
              <a:avLst/>
              <a:gdLst>
                <a:gd name="textAreaLeft" fmla="*/ 360 w 356400"/>
                <a:gd name="textAreaRight" fmla="*/ 357120 w 356400"/>
                <a:gd name="textAreaTop" fmla="*/ 0 h 307080"/>
                <a:gd name="textAreaBottom" fmla="*/ 307440 h 30708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21" name="Google Shape;1912;p72"/>
            <p:cNvSpPr/>
            <p:nvPr/>
          </p:nvSpPr>
          <p:spPr>
            <a:xfrm flipH="1">
              <a:off x="5001840" y="2590560"/>
              <a:ext cx="15480" cy="11520"/>
            </a:xfrm>
            <a:custGeom>
              <a:avLst/>
              <a:gdLst>
                <a:gd name="textAreaLeft" fmla="*/ -360 w 15480"/>
                <a:gd name="textAreaRight" fmla="*/ 15480 w 15480"/>
                <a:gd name="textAreaTop" fmla="*/ 0 h 11520"/>
                <a:gd name="textAreaBottom" fmla="*/ 11880 h 1152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60" bIns="5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0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949;p75"/>
          <p:cNvSpPr/>
          <p:nvPr/>
        </p:nvSpPr>
        <p:spPr>
          <a:xfrm flipH="1">
            <a:off x="1008000" y="534240"/>
            <a:ext cx="3512520" cy="403128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756" name="Google Shape;1950;p75"/>
          <p:cNvSpPr/>
          <p:nvPr/>
        </p:nvSpPr>
        <p:spPr>
          <a:xfrm rot="16503000" flipH="1">
            <a:off x="5973840" y="2294280"/>
            <a:ext cx="4913280" cy="3022560"/>
          </a:xfrm>
          <a:custGeom>
            <a:avLst/>
            <a:gdLst>
              <a:gd name="textAreaLeft" fmla="*/ 360 w 4913280"/>
              <a:gd name="textAreaRight" fmla="*/ 4914000 w 4913280"/>
              <a:gd name="textAreaTop" fmla="*/ 0 h 3022560"/>
              <a:gd name="textAreaBottom" fmla="*/ 3022920 h 302256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757" name="Google Shape;1951;p75"/>
          <p:cNvSpPr/>
          <p:nvPr/>
        </p:nvSpPr>
        <p:spPr>
          <a:xfrm>
            <a:off x="4236480" y="3713040"/>
            <a:ext cx="763920" cy="673920"/>
          </a:xfrm>
          <a:custGeom>
            <a:avLst/>
            <a:gdLst>
              <a:gd name="textAreaLeft" fmla="*/ 0 w 763920"/>
              <a:gd name="textAreaRight" fmla="*/ 764280 w 763920"/>
              <a:gd name="textAreaTop" fmla="*/ 0 h 673920"/>
              <a:gd name="textAreaBottom" fmla="*/ 674280 h 67392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758" name="Google Shape;1952;p75"/>
          <p:cNvGrpSpPr/>
          <p:nvPr/>
        </p:nvGrpSpPr>
        <p:grpSpPr>
          <a:xfrm>
            <a:off x="6148080" y="1251720"/>
            <a:ext cx="1830600" cy="1822320"/>
            <a:chOff x="6148080" y="1251720"/>
            <a:chExt cx="1830600" cy="1822320"/>
          </a:xfrm>
        </p:grpSpPr>
        <p:sp>
          <p:nvSpPr>
            <p:cNvPr id="1759" name="Google Shape;1953;p75"/>
            <p:cNvSpPr/>
            <p:nvPr/>
          </p:nvSpPr>
          <p:spPr>
            <a:xfrm>
              <a:off x="6148080" y="1251720"/>
              <a:ext cx="1830600" cy="1821960"/>
            </a:xfrm>
            <a:custGeom>
              <a:avLst/>
              <a:gdLst>
                <a:gd name="textAreaLeft" fmla="*/ 0 w 1830600"/>
                <a:gd name="textAreaRight" fmla="*/ 1830960 w 1830600"/>
                <a:gd name="textAreaTop" fmla="*/ 0 h 1821960"/>
                <a:gd name="textAreaBottom" fmla="*/ 1822320 h 182196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60" name="Google Shape;1954;p75"/>
            <p:cNvSpPr/>
            <p:nvPr/>
          </p:nvSpPr>
          <p:spPr>
            <a:xfrm>
              <a:off x="6530400" y="1413720"/>
              <a:ext cx="9360" cy="7200"/>
            </a:xfrm>
            <a:custGeom>
              <a:avLst/>
              <a:gdLst>
                <a:gd name="textAreaLeft" fmla="*/ 0 w 9360"/>
                <a:gd name="textAreaRight" fmla="*/ 9720 w 9360"/>
                <a:gd name="textAreaTop" fmla="*/ 0 h 7200"/>
                <a:gd name="textAreaBottom" fmla="*/ 7560 h 72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" bIns="3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61" name="Google Shape;1955;p75"/>
            <p:cNvSpPr/>
            <p:nvPr/>
          </p:nvSpPr>
          <p:spPr>
            <a:xfrm>
              <a:off x="6633360" y="1258200"/>
              <a:ext cx="287280" cy="24228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42280"/>
                <a:gd name="textAreaBottom" fmla="*/ 242640 h 242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62" name="Google Shape;1956;p75"/>
            <p:cNvSpPr/>
            <p:nvPr/>
          </p:nvSpPr>
          <p:spPr>
            <a:xfrm>
              <a:off x="7014240" y="1251720"/>
              <a:ext cx="288360" cy="2487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248760"/>
                <a:gd name="textAreaBottom" fmla="*/ 249120 h 24876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63" name="Google Shape;1957;p75"/>
            <p:cNvSpPr/>
            <p:nvPr/>
          </p:nvSpPr>
          <p:spPr>
            <a:xfrm>
              <a:off x="7396560" y="1356840"/>
              <a:ext cx="109080" cy="64080"/>
            </a:xfrm>
            <a:custGeom>
              <a:avLst/>
              <a:gdLst>
                <a:gd name="textAreaLeft" fmla="*/ 0 w 109080"/>
                <a:gd name="textAreaRight" fmla="*/ 109440 w 10908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64" name="Google Shape;1958;p75"/>
            <p:cNvSpPr/>
            <p:nvPr/>
          </p:nvSpPr>
          <p:spPr>
            <a:xfrm>
              <a:off x="7536960" y="1378440"/>
              <a:ext cx="6120" cy="122040"/>
            </a:xfrm>
            <a:custGeom>
              <a:avLst/>
              <a:gdLst>
                <a:gd name="textAreaLeft" fmla="*/ 0 w 6120"/>
                <a:gd name="textAreaRight" fmla="*/ 6480 w 6120"/>
                <a:gd name="textAreaTop" fmla="*/ 0 h 122040"/>
                <a:gd name="textAreaBottom" fmla="*/ 122400 h 122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1200" bIns="61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65" name="Google Shape;1959;p75"/>
            <p:cNvSpPr/>
            <p:nvPr/>
          </p:nvSpPr>
          <p:spPr>
            <a:xfrm>
              <a:off x="6209280" y="1827000"/>
              <a:ext cx="1800" cy="396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3960"/>
                <a:gd name="textAreaBottom" fmla="*/ 4320 h 396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" bIns="2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66" name="Google Shape;1960;p75"/>
            <p:cNvSpPr/>
            <p:nvPr/>
          </p:nvSpPr>
          <p:spPr>
            <a:xfrm>
              <a:off x="6350040" y="158652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1800"/>
                <a:gd name="textAreaBottom" fmla="*/ 216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67" name="Google Shape;1961;p75"/>
            <p:cNvSpPr/>
            <p:nvPr/>
          </p:nvSpPr>
          <p:spPr>
            <a:xfrm>
              <a:off x="6269400" y="1700280"/>
              <a:ext cx="82440" cy="51120"/>
            </a:xfrm>
            <a:custGeom>
              <a:avLst/>
              <a:gdLst>
                <a:gd name="textAreaLeft" fmla="*/ 0 w 82440"/>
                <a:gd name="textAreaRight" fmla="*/ 82800 w 82440"/>
                <a:gd name="textAreaTop" fmla="*/ 0 h 51120"/>
                <a:gd name="textAreaBottom" fmla="*/ 51480 h 511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560" bIns="25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68" name="Google Shape;1962;p75"/>
            <p:cNvSpPr/>
            <p:nvPr/>
          </p:nvSpPr>
          <p:spPr>
            <a:xfrm>
              <a:off x="6445440" y="1501920"/>
              <a:ext cx="287280" cy="32904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9040"/>
                <a:gd name="textAreaBottom" fmla="*/ 329400 h 3290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69" name="Google Shape;1963;p75"/>
            <p:cNvSpPr/>
            <p:nvPr/>
          </p:nvSpPr>
          <p:spPr>
            <a:xfrm>
              <a:off x="6826680" y="150192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70" name="Google Shape;1964;p75"/>
            <p:cNvSpPr/>
            <p:nvPr/>
          </p:nvSpPr>
          <p:spPr>
            <a:xfrm>
              <a:off x="7208640" y="150192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71" name="Google Shape;1965;p75"/>
            <p:cNvSpPr/>
            <p:nvPr/>
          </p:nvSpPr>
          <p:spPr>
            <a:xfrm>
              <a:off x="7589520" y="1533960"/>
              <a:ext cx="287280" cy="29592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95920"/>
                <a:gd name="textAreaBottom" fmla="*/ 296280 h 2959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72" name="Google Shape;1966;p75"/>
            <p:cNvSpPr/>
            <p:nvPr/>
          </p:nvSpPr>
          <p:spPr>
            <a:xfrm>
              <a:off x="6151320" y="2079360"/>
              <a:ext cx="7200" cy="9360"/>
            </a:xfrm>
            <a:custGeom>
              <a:avLst/>
              <a:gdLst>
                <a:gd name="textAreaLeft" fmla="*/ 0 w 7200"/>
                <a:gd name="textAreaRight" fmla="*/ 7560 w 7200"/>
                <a:gd name="textAreaTop" fmla="*/ 0 h 9360"/>
                <a:gd name="textAreaBottom" fmla="*/ 9720 h 936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73" name="Google Shape;1967;p75"/>
            <p:cNvSpPr/>
            <p:nvPr/>
          </p:nvSpPr>
          <p:spPr>
            <a:xfrm>
              <a:off x="6252480" y="183996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74" name="Google Shape;1968;p75"/>
            <p:cNvSpPr/>
            <p:nvPr/>
          </p:nvSpPr>
          <p:spPr>
            <a:xfrm>
              <a:off x="6633360" y="183996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75" name="Google Shape;1969;p75"/>
            <p:cNvSpPr/>
            <p:nvPr/>
          </p:nvSpPr>
          <p:spPr>
            <a:xfrm>
              <a:off x="7014240" y="183996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76" name="Google Shape;1970;p75"/>
            <p:cNvSpPr/>
            <p:nvPr/>
          </p:nvSpPr>
          <p:spPr>
            <a:xfrm>
              <a:off x="7396560" y="1838880"/>
              <a:ext cx="287280" cy="32904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9040"/>
                <a:gd name="textAreaBottom" fmla="*/ 329400 h 3290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77" name="Google Shape;1971;p75"/>
            <p:cNvSpPr/>
            <p:nvPr/>
          </p:nvSpPr>
          <p:spPr>
            <a:xfrm>
              <a:off x="7777440" y="1838880"/>
              <a:ext cx="192960" cy="329040"/>
            </a:xfrm>
            <a:custGeom>
              <a:avLst/>
              <a:gdLst>
                <a:gd name="textAreaLeft" fmla="*/ 0 w 192960"/>
                <a:gd name="textAreaRight" fmla="*/ 193320 w 192960"/>
                <a:gd name="textAreaTop" fmla="*/ 0 h 329040"/>
                <a:gd name="textAreaBottom" fmla="*/ 329400 h 32904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78" name="Google Shape;1972;p75"/>
            <p:cNvSpPr/>
            <p:nvPr/>
          </p:nvSpPr>
          <p:spPr>
            <a:xfrm>
              <a:off x="6156720" y="2158560"/>
              <a:ext cx="195120" cy="327960"/>
            </a:xfrm>
            <a:custGeom>
              <a:avLst/>
              <a:gdLst>
                <a:gd name="textAreaLeft" fmla="*/ 0 w 195120"/>
                <a:gd name="textAreaRight" fmla="*/ 195480 w 19512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79" name="Google Shape;1973;p75"/>
            <p:cNvSpPr/>
            <p:nvPr/>
          </p:nvSpPr>
          <p:spPr>
            <a:xfrm>
              <a:off x="6445440" y="215856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80" name="Google Shape;1974;p75"/>
            <p:cNvSpPr/>
            <p:nvPr/>
          </p:nvSpPr>
          <p:spPr>
            <a:xfrm>
              <a:off x="6826680" y="215856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81" name="Google Shape;1975;p75"/>
            <p:cNvSpPr/>
            <p:nvPr/>
          </p:nvSpPr>
          <p:spPr>
            <a:xfrm>
              <a:off x="7208640" y="215856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82" name="Google Shape;1976;p75"/>
            <p:cNvSpPr/>
            <p:nvPr/>
          </p:nvSpPr>
          <p:spPr>
            <a:xfrm>
              <a:off x="7589520" y="215856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83" name="Google Shape;1977;p75"/>
            <p:cNvSpPr/>
            <p:nvPr/>
          </p:nvSpPr>
          <p:spPr>
            <a:xfrm>
              <a:off x="6252480" y="2499840"/>
              <a:ext cx="287280" cy="29268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92680"/>
                <a:gd name="textAreaBottom" fmla="*/ 293040 h 2926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84" name="Google Shape;1978;p75"/>
            <p:cNvSpPr/>
            <p:nvPr/>
          </p:nvSpPr>
          <p:spPr>
            <a:xfrm>
              <a:off x="6633360" y="249984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85" name="Google Shape;1979;p75"/>
            <p:cNvSpPr/>
            <p:nvPr/>
          </p:nvSpPr>
          <p:spPr>
            <a:xfrm>
              <a:off x="7014240" y="2499840"/>
              <a:ext cx="288360" cy="32796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86" name="Google Shape;1980;p75"/>
            <p:cNvSpPr/>
            <p:nvPr/>
          </p:nvSpPr>
          <p:spPr>
            <a:xfrm>
              <a:off x="7396560" y="2499840"/>
              <a:ext cx="287280" cy="32796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327960"/>
                <a:gd name="textAreaBottom" fmla="*/ 328320 h 3279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87" name="Google Shape;1981;p75"/>
            <p:cNvSpPr/>
            <p:nvPr/>
          </p:nvSpPr>
          <p:spPr>
            <a:xfrm>
              <a:off x="7777440" y="2579400"/>
              <a:ext cx="78120" cy="48960"/>
            </a:xfrm>
            <a:custGeom>
              <a:avLst/>
              <a:gdLst>
                <a:gd name="textAreaLeft" fmla="*/ 0 w 78120"/>
                <a:gd name="textAreaRight" fmla="*/ 78480 w 78120"/>
                <a:gd name="textAreaTop" fmla="*/ 0 h 48960"/>
                <a:gd name="textAreaBottom" fmla="*/ 49320 h 489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4480" bIns="24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88" name="Google Shape;1982;p75"/>
            <p:cNvSpPr/>
            <p:nvPr/>
          </p:nvSpPr>
          <p:spPr>
            <a:xfrm>
              <a:off x="6618240" y="2898000"/>
              <a:ext cx="114480" cy="6840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68400"/>
                <a:gd name="textAreaBottom" fmla="*/ 68760 h 6840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200" bIns="34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89" name="Google Shape;1983;p75"/>
            <p:cNvSpPr/>
            <p:nvPr/>
          </p:nvSpPr>
          <p:spPr>
            <a:xfrm>
              <a:off x="6586200" y="2818800"/>
              <a:ext cx="6120" cy="129600"/>
            </a:xfrm>
            <a:custGeom>
              <a:avLst/>
              <a:gdLst>
                <a:gd name="textAreaLeft" fmla="*/ 0 w 6120"/>
                <a:gd name="textAreaRight" fmla="*/ 6480 w 6120"/>
                <a:gd name="textAreaTop" fmla="*/ 0 h 129600"/>
                <a:gd name="textAreaBottom" fmla="*/ 129960 h 12960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800" bIns="64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90" name="Google Shape;1984;p75"/>
            <p:cNvSpPr/>
            <p:nvPr/>
          </p:nvSpPr>
          <p:spPr>
            <a:xfrm>
              <a:off x="6826680" y="2818800"/>
              <a:ext cx="288360" cy="255240"/>
            </a:xfrm>
            <a:custGeom>
              <a:avLst/>
              <a:gdLst>
                <a:gd name="textAreaLeft" fmla="*/ 0 w 288360"/>
                <a:gd name="textAreaRight" fmla="*/ 288720 w 288360"/>
                <a:gd name="textAreaTop" fmla="*/ 0 h 255240"/>
                <a:gd name="textAreaBottom" fmla="*/ 255600 h 25524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91" name="Google Shape;1985;p75"/>
            <p:cNvSpPr/>
            <p:nvPr/>
          </p:nvSpPr>
          <p:spPr>
            <a:xfrm>
              <a:off x="7208640" y="2818800"/>
              <a:ext cx="287280" cy="247680"/>
            </a:xfrm>
            <a:custGeom>
              <a:avLst/>
              <a:gdLst>
                <a:gd name="textAreaLeft" fmla="*/ 0 w 287280"/>
                <a:gd name="textAreaRight" fmla="*/ 287640 w 287280"/>
                <a:gd name="textAreaTop" fmla="*/ 0 h 247680"/>
                <a:gd name="textAreaBottom" fmla="*/ 248040 h 24768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92" name="Google Shape;1986;p75"/>
            <p:cNvSpPr/>
            <p:nvPr/>
          </p:nvSpPr>
          <p:spPr>
            <a:xfrm>
              <a:off x="7589520" y="2898000"/>
              <a:ext cx="12600" cy="9360"/>
            </a:xfrm>
            <a:custGeom>
              <a:avLst/>
              <a:gdLst>
                <a:gd name="textAreaLeft" fmla="*/ 0 w 12600"/>
                <a:gd name="textAreaRight" fmla="*/ 12960 w 12600"/>
                <a:gd name="textAreaTop" fmla="*/ 0 h 9360"/>
                <a:gd name="textAreaBottom" fmla="*/ 9720 h 936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793" name="Google Shape;1987;p75"/>
          <p:cNvSpPr/>
          <p:nvPr/>
        </p:nvSpPr>
        <p:spPr>
          <a:xfrm rot="16980000">
            <a:off x="5338080" y="-1392480"/>
            <a:ext cx="3210480" cy="3197160"/>
          </a:xfrm>
          <a:custGeom>
            <a:avLst/>
            <a:gdLst>
              <a:gd name="textAreaLeft" fmla="*/ 0 w 3210480"/>
              <a:gd name="textAreaRight" fmla="*/ 3210840 w 3210480"/>
              <a:gd name="textAreaTop" fmla="*/ 0 h 3197160"/>
              <a:gd name="textAreaBottom" fmla="*/ 3197520 h 319716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7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212;p13"/>
          <p:cNvSpPr/>
          <p:nvPr/>
        </p:nvSpPr>
        <p:spPr>
          <a:xfrm>
            <a:off x="7233840" y="-730080"/>
            <a:ext cx="3029760" cy="3486240"/>
          </a:xfrm>
          <a:custGeom>
            <a:avLst/>
            <a:gdLst>
              <a:gd name="textAreaLeft" fmla="*/ 0 w 3029760"/>
              <a:gd name="textAreaRight" fmla="*/ 3030120 w 3029760"/>
              <a:gd name="textAreaTop" fmla="*/ 0 h 3486240"/>
              <a:gd name="textAreaBottom" fmla="*/ 3486600 h 3486240"/>
            </a:gdLst>
            <a:ahLst/>
            <a:cxnLst/>
            <a:rect l="textAreaLeft" t="textAreaTop" r="textAreaRight" b="textAreaBottom"/>
            <a:pathLst>
              <a:path w="72386" h="83294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85" name="Google Shape;213;p13"/>
          <p:cNvSpPr/>
          <p:nvPr/>
        </p:nvSpPr>
        <p:spPr>
          <a:xfrm rot="2540400">
            <a:off x="-721080" y="3502080"/>
            <a:ext cx="2268000" cy="1945080"/>
          </a:xfrm>
          <a:custGeom>
            <a:avLst/>
            <a:gdLst>
              <a:gd name="textAreaLeft" fmla="*/ 0 w 2268000"/>
              <a:gd name="textAreaRight" fmla="*/ 2268360 w 2268000"/>
              <a:gd name="textAreaTop" fmla="*/ 0 h 1945080"/>
              <a:gd name="textAreaBottom" fmla="*/ 1945440 h 1945080"/>
            </a:gdLst>
            <a:ahLst/>
            <a:cxnLst/>
            <a:rect l="textAreaLeft" t="textAreaTop" r="textAreaRight" b="textAreaBottom"/>
            <a:pathLst>
              <a:path w="40029" h="34326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title"/>
          </p:nvPr>
        </p:nvSpPr>
        <p:spPr>
          <a:xfrm>
            <a:off x="792000" y="1434600"/>
            <a:ext cx="59616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400" b="1" u="none" strike="noStrike">
                <a:solidFill>
                  <a:schemeClr val="accent5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3314880" y="1434600"/>
            <a:ext cx="59616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400" b="1" u="none" strike="noStrike">
                <a:solidFill>
                  <a:schemeClr val="accent5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792000" y="2992320"/>
            <a:ext cx="59616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400" b="1" u="none" strike="noStrike">
                <a:solidFill>
                  <a:schemeClr val="accent5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title"/>
          </p:nvPr>
        </p:nvSpPr>
        <p:spPr>
          <a:xfrm>
            <a:off x="3314880" y="2992320"/>
            <a:ext cx="59616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400" b="1" u="none" strike="noStrike">
                <a:solidFill>
                  <a:schemeClr val="accent5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title"/>
          </p:nvPr>
        </p:nvSpPr>
        <p:spPr>
          <a:xfrm>
            <a:off x="5837400" y="1434600"/>
            <a:ext cx="59616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400" b="1" u="none" strike="noStrike">
                <a:solidFill>
                  <a:schemeClr val="accent5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title"/>
          </p:nvPr>
        </p:nvSpPr>
        <p:spPr>
          <a:xfrm>
            <a:off x="5837400" y="2992320"/>
            <a:ext cx="59616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400" b="1" u="none" strike="noStrike">
                <a:solidFill>
                  <a:schemeClr val="accent5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2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6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276000" y="2841840"/>
            <a:ext cx="45745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37" name="Google Shape;288;p15"/>
          <p:cNvSpPr/>
          <p:nvPr/>
        </p:nvSpPr>
        <p:spPr>
          <a:xfrm rot="18184800" flipH="1">
            <a:off x="6361560" y="308880"/>
            <a:ext cx="4814280" cy="4095000"/>
          </a:xfrm>
          <a:custGeom>
            <a:avLst/>
            <a:gdLst>
              <a:gd name="textAreaLeft" fmla="*/ -360 w 4814280"/>
              <a:gd name="textAreaRight" fmla="*/ 4814280 w 4814280"/>
              <a:gd name="textAreaTop" fmla="*/ 0 h 4095000"/>
              <a:gd name="textAreaBottom" fmla="*/ 4095360 h 4095000"/>
            </a:gdLst>
            <a:ahLst/>
            <a:cxnLst/>
            <a:rect l="textAreaLeft" t="textAreaTop" r="textAreaRight" b="textAreaBottom"/>
            <a:pathLst>
              <a:path w="61178" h="5203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38" name="Google Shape;289;p15"/>
          <p:cNvSpPr/>
          <p:nvPr/>
        </p:nvSpPr>
        <p:spPr>
          <a:xfrm rot="1848000">
            <a:off x="2372040" y="2639520"/>
            <a:ext cx="1938600" cy="3305160"/>
          </a:xfrm>
          <a:custGeom>
            <a:avLst/>
            <a:gdLst>
              <a:gd name="textAreaLeft" fmla="*/ 0 w 1938600"/>
              <a:gd name="textAreaRight" fmla="*/ 1938960 w 1938600"/>
              <a:gd name="textAreaTop" fmla="*/ 0 h 3305160"/>
              <a:gd name="textAreaBottom" fmla="*/ 3305520 h 330516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grpSp>
        <p:nvGrpSpPr>
          <p:cNvPr id="139" name="Google Shape;290;p15"/>
          <p:cNvGrpSpPr/>
          <p:nvPr/>
        </p:nvGrpSpPr>
        <p:grpSpPr>
          <a:xfrm>
            <a:off x="-228600" y="-80280"/>
            <a:ext cx="2277000" cy="5303880"/>
            <a:chOff x="-228600" y="-80280"/>
            <a:chExt cx="2277000" cy="5303880"/>
          </a:xfrm>
        </p:grpSpPr>
        <p:sp>
          <p:nvSpPr>
            <p:cNvPr id="140" name="Google Shape;291;p15"/>
            <p:cNvSpPr/>
            <p:nvPr/>
          </p:nvSpPr>
          <p:spPr>
            <a:xfrm>
              <a:off x="1851120" y="-802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1" name="Google Shape;292;p15"/>
            <p:cNvSpPr/>
            <p:nvPr/>
          </p:nvSpPr>
          <p:spPr>
            <a:xfrm>
              <a:off x="1661760" y="2296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2" name="Google Shape;293;p15"/>
            <p:cNvSpPr/>
            <p:nvPr/>
          </p:nvSpPr>
          <p:spPr>
            <a:xfrm>
              <a:off x="1473120" y="-802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3" name="Google Shape;294;p15"/>
            <p:cNvSpPr/>
            <p:nvPr/>
          </p:nvSpPr>
          <p:spPr>
            <a:xfrm>
              <a:off x="1283760" y="2296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4" name="Google Shape;295;p15"/>
            <p:cNvSpPr/>
            <p:nvPr/>
          </p:nvSpPr>
          <p:spPr>
            <a:xfrm>
              <a:off x="1094400" y="-802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2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5" name="Google Shape;296;p15"/>
            <p:cNvSpPr/>
            <p:nvPr/>
          </p:nvSpPr>
          <p:spPr>
            <a:xfrm>
              <a:off x="905760" y="2296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6" name="Google Shape;297;p15"/>
            <p:cNvSpPr/>
            <p:nvPr/>
          </p:nvSpPr>
          <p:spPr>
            <a:xfrm>
              <a:off x="716400" y="-802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7" name="Google Shape;298;p15"/>
            <p:cNvSpPr/>
            <p:nvPr/>
          </p:nvSpPr>
          <p:spPr>
            <a:xfrm>
              <a:off x="528120" y="2296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" name="Google Shape;299;p15"/>
            <p:cNvSpPr/>
            <p:nvPr/>
          </p:nvSpPr>
          <p:spPr>
            <a:xfrm>
              <a:off x="338760" y="-802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9" name="Google Shape;300;p15"/>
            <p:cNvSpPr/>
            <p:nvPr/>
          </p:nvSpPr>
          <p:spPr>
            <a:xfrm>
              <a:off x="149400" y="2296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0" name="Google Shape;301;p15"/>
            <p:cNvSpPr/>
            <p:nvPr/>
          </p:nvSpPr>
          <p:spPr>
            <a:xfrm>
              <a:off x="-39240" y="-802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1" name="Google Shape;302;p15"/>
            <p:cNvSpPr/>
            <p:nvPr/>
          </p:nvSpPr>
          <p:spPr>
            <a:xfrm>
              <a:off x="-228600" y="2296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2" name="Google Shape;303;p15"/>
            <p:cNvSpPr/>
            <p:nvPr/>
          </p:nvSpPr>
          <p:spPr>
            <a:xfrm>
              <a:off x="1851120" y="24130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3" name="Google Shape;304;p15"/>
            <p:cNvSpPr/>
            <p:nvPr/>
          </p:nvSpPr>
          <p:spPr>
            <a:xfrm>
              <a:off x="1661760" y="2723040"/>
              <a:ext cx="197280" cy="25005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5" h="81307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4" name="Google Shape;305;p15"/>
            <p:cNvSpPr/>
            <p:nvPr/>
          </p:nvSpPr>
          <p:spPr>
            <a:xfrm>
              <a:off x="1473120" y="24130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5" name="Google Shape;306;p15"/>
            <p:cNvSpPr/>
            <p:nvPr/>
          </p:nvSpPr>
          <p:spPr>
            <a:xfrm>
              <a:off x="1283760" y="2723040"/>
              <a:ext cx="197280" cy="25005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6" name="Google Shape;307;p15"/>
            <p:cNvSpPr/>
            <p:nvPr/>
          </p:nvSpPr>
          <p:spPr>
            <a:xfrm>
              <a:off x="1094400" y="24130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7" name="Google Shape;308;p15"/>
            <p:cNvSpPr/>
            <p:nvPr/>
          </p:nvSpPr>
          <p:spPr>
            <a:xfrm>
              <a:off x="905760" y="2723040"/>
              <a:ext cx="196560" cy="250056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8" name="Google Shape;309;p15"/>
            <p:cNvSpPr/>
            <p:nvPr/>
          </p:nvSpPr>
          <p:spPr>
            <a:xfrm>
              <a:off x="716400" y="24130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59" name="Google Shape;310;p15"/>
            <p:cNvSpPr/>
            <p:nvPr/>
          </p:nvSpPr>
          <p:spPr>
            <a:xfrm>
              <a:off x="528120" y="2723040"/>
              <a:ext cx="196560" cy="250056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0" name="Google Shape;311;p15"/>
            <p:cNvSpPr/>
            <p:nvPr/>
          </p:nvSpPr>
          <p:spPr>
            <a:xfrm>
              <a:off x="338760" y="24130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1" name="Google Shape;312;p15"/>
            <p:cNvSpPr/>
            <p:nvPr/>
          </p:nvSpPr>
          <p:spPr>
            <a:xfrm>
              <a:off x="149400" y="2723040"/>
              <a:ext cx="197280" cy="25005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2" name="Google Shape;313;p15"/>
            <p:cNvSpPr/>
            <p:nvPr/>
          </p:nvSpPr>
          <p:spPr>
            <a:xfrm>
              <a:off x="-39240" y="24130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63" name="Google Shape;314;p15"/>
            <p:cNvSpPr/>
            <p:nvPr/>
          </p:nvSpPr>
          <p:spPr>
            <a:xfrm>
              <a:off x="-228600" y="2723040"/>
              <a:ext cx="196560" cy="250056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64" name="Google Shape;315;p15"/>
          <p:cNvSpPr/>
          <p:nvPr/>
        </p:nvSpPr>
        <p:spPr>
          <a:xfrm rot="13622400">
            <a:off x="1649880" y="498600"/>
            <a:ext cx="1601280" cy="1536480"/>
          </a:xfrm>
          <a:custGeom>
            <a:avLst/>
            <a:gdLst>
              <a:gd name="textAreaLeft" fmla="*/ 0 w 1601280"/>
              <a:gd name="textAreaRight" fmla="*/ 1601640 w 1601280"/>
              <a:gd name="textAreaTop" fmla="*/ 0 h 1536480"/>
              <a:gd name="textAreaBottom" fmla="*/ 1536840 h 15364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65" name="Google Shape;316;p15"/>
          <p:cNvSpPr/>
          <p:nvPr/>
        </p:nvSpPr>
        <p:spPr>
          <a:xfrm>
            <a:off x="7092360" y="3598560"/>
            <a:ext cx="1434240" cy="1265040"/>
          </a:xfrm>
          <a:custGeom>
            <a:avLst/>
            <a:gdLst>
              <a:gd name="textAreaLeft" fmla="*/ 0 w 1434240"/>
              <a:gd name="textAreaRight" fmla="*/ 1434600 w 1434240"/>
              <a:gd name="textAreaTop" fmla="*/ 0 h 1265040"/>
              <a:gd name="textAreaBottom" fmla="*/ 1265400 h 126504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5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13160" y="428760"/>
            <a:ext cx="3447360" cy="1196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67" name="Google Shape;319;p16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solidFill>
            <a:schemeClr val="accent1">
              <a:alpha val="17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68" name="Google Shape;320;p16"/>
          <p:cNvSpPr/>
          <p:nvPr/>
        </p:nvSpPr>
        <p:spPr>
          <a:xfrm rot="20557200" flipH="1">
            <a:off x="-1048680" y="2040840"/>
            <a:ext cx="4658040" cy="4764960"/>
          </a:xfrm>
          <a:custGeom>
            <a:avLst/>
            <a:gdLst>
              <a:gd name="textAreaLeft" fmla="*/ -360 w 4658040"/>
              <a:gd name="textAreaRight" fmla="*/ 4658040 w 4658040"/>
              <a:gd name="textAreaTop" fmla="*/ 0 h 4764960"/>
              <a:gd name="textAreaBottom" fmla="*/ 4765320 h 476496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69" name="Google Shape;321;p16"/>
          <p:cNvSpPr/>
          <p:nvPr/>
        </p:nvSpPr>
        <p:spPr>
          <a:xfrm>
            <a:off x="1292400" y="2571840"/>
            <a:ext cx="1522080" cy="1342440"/>
          </a:xfrm>
          <a:custGeom>
            <a:avLst/>
            <a:gdLst>
              <a:gd name="textAreaLeft" fmla="*/ 0 w 1522080"/>
              <a:gd name="textAreaRight" fmla="*/ 1522440 w 1522080"/>
              <a:gd name="textAreaTop" fmla="*/ 0 h 1342440"/>
              <a:gd name="textAreaBottom" fmla="*/ 1342800 h 134244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70" name="Google Shape;322;p16"/>
          <p:cNvSpPr/>
          <p:nvPr/>
        </p:nvSpPr>
        <p:spPr>
          <a:xfrm rot="1300800">
            <a:off x="3760920" y="-1125720"/>
            <a:ext cx="2520360" cy="2900520"/>
          </a:xfrm>
          <a:custGeom>
            <a:avLst/>
            <a:gdLst>
              <a:gd name="textAreaLeft" fmla="*/ 0 w 2520360"/>
              <a:gd name="textAreaRight" fmla="*/ 2520720 w 2520360"/>
              <a:gd name="textAreaTop" fmla="*/ 0 h 2900520"/>
              <a:gd name="textAreaBottom" fmla="*/ 2900880 h 2900520"/>
            </a:gdLst>
            <a:ahLst/>
            <a:cxnLst/>
            <a:rect l="textAreaLeft" t="textAreaTop" r="textAreaRight" b="textAreaBottom"/>
            <a:pathLst>
              <a:path w="72386" h="83294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4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324;p17"/>
          <p:cNvSpPr/>
          <p:nvPr/>
        </p:nvSpPr>
        <p:spPr>
          <a:xfrm rot="2465400" flipH="1">
            <a:off x="-2194560" y="2702520"/>
            <a:ext cx="4267440" cy="2625480"/>
          </a:xfrm>
          <a:custGeom>
            <a:avLst/>
            <a:gdLst>
              <a:gd name="textAreaLeft" fmla="*/ -360 w 4267440"/>
              <a:gd name="textAreaRight" fmla="*/ 4267440 w 4267440"/>
              <a:gd name="textAreaTop" fmla="*/ 0 h 2625480"/>
              <a:gd name="textAreaBottom" fmla="*/ 2625840 h 262548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72" name="Google Shape;325;p17"/>
          <p:cNvSpPr/>
          <p:nvPr/>
        </p:nvSpPr>
        <p:spPr>
          <a:xfrm rot="15169800" flipH="1">
            <a:off x="6993360" y="-1008000"/>
            <a:ext cx="3967560" cy="3603960"/>
          </a:xfrm>
          <a:custGeom>
            <a:avLst/>
            <a:gdLst>
              <a:gd name="textAreaLeft" fmla="*/ -360 w 3967560"/>
              <a:gd name="textAreaRight" fmla="*/ 3967560 w 3967560"/>
              <a:gd name="textAreaTop" fmla="*/ 0 h 3603960"/>
              <a:gd name="textAreaBottom" fmla="*/ 3604320 h 3603960"/>
            </a:gdLst>
            <a:ahLst/>
            <a:cxnLst/>
            <a:rect l="textAreaLeft" t="textAreaTop" r="textAreaRight" b="textAreaBottom"/>
            <a:pathLst>
              <a:path w="65181" h="5921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73" name="Google Shape;326;p17"/>
          <p:cNvSpPr/>
          <p:nvPr/>
        </p:nvSpPr>
        <p:spPr>
          <a:xfrm>
            <a:off x="-459000" y="-740160"/>
            <a:ext cx="2036520" cy="2153880"/>
          </a:xfrm>
          <a:custGeom>
            <a:avLst/>
            <a:gdLst>
              <a:gd name="textAreaLeft" fmla="*/ 0 w 2036520"/>
              <a:gd name="textAreaRight" fmla="*/ 2036880 w 2036520"/>
              <a:gd name="textAreaTop" fmla="*/ 0 h 2153880"/>
              <a:gd name="textAreaBottom" fmla="*/ 2154240 h 215388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28560" y="1464480"/>
            <a:ext cx="216756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1" u="none" strike="noStrike">
                <a:solidFill>
                  <a:schemeClr val="accent3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title"/>
          </p:nvPr>
        </p:nvSpPr>
        <p:spPr>
          <a:xfrm>
            <a:off x="3456360" y="1464480"/>
            <a:ext cx="216756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1" u="none" strike="noStrike">
                <a:solidFill>
                  <a:schemeClr val="accent5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title"/>
          </p:nvPr>
        </p:nvSpPr>
        <p:spPr>
          <a:xfrm>
            <a:off x="6347520" y="1464480"/>
            <a:ext cx="216756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1" u="none" strike="noStrike">
                <a:solidFill>
                  <a:schemeClr val="accent3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5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338;p18"/>
          <p:cNvSpPr/>
          <p:nvPr/>
        </p:nvSpPr>
        <p:spPr>
          <a:xfrm rot="672000">
            <a:off x="5584320" y="562680"/>
            <a:ext cx="4680360" cy="4251600"/>
          </a:xfrm>
          <a:custGeom>
            <a:avLst/>
            <a:gdLst>
              <a:gd name="textAreaLeft" fmla="*/ 0 w 4680360"/>
              <a:gd name="textAreaRight" fmla="*/ 4680720 w 4680360"/>
              <a:gd name="textAreaTop" fmla="*/ 0 h 4251600"/>
              <a:gd name="textAreaBottom" fmla="*/ 4251960 h 4251600"/>
            </a:gdLst>
            <a:ahLst/>
            <a:cxnLst/>
            <a:rect l="textAreaLeft" t="textAreaTop" r="textAreaRight" b="textAreaBottom"/>
            <a:pathLst>
              <a:path w="65181" h="5921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79" name="Google Shape;339;p18"/>
          <p:cNvSpPr/>
          <p:nvPr/>
        </p:nvSpPr>
        <p:spPr>
          <a:xfrm rot="3415200">
            <a:off x="-1520280" y="790560"/>
            <a:ext cx="3987000" cy="3391200"/>
          </a:xfrm>
          <a:custGeom>
            <a:avLst/>
            <a:gdLst>
              <a:gd name="textAreaLeft" fmla="*/ 0 w 3987000"/>
              <a:gd name="textAreaRight" fmla="*/ 3987360 w 3987000"/>
              <a:gd name="textAreaTop" fmla="*/ 0 h 3391200"/>
              <a:gd name="textAreaBottom" fmla="*/ 3391560 h 3391200"/>
            </a:gdLst>
            <a:ahLst/>
            <a:cxnLst/>
            <a:rect l="textAreaLeft" t="textAreaTop" r="textAreaRight" b="textAreaBottom"/>
            <a:pathLst>
              <a:path w="61178" h="5203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80" name="Google Shape;340;p18"/>
          <p:cNvGrpSpPr/>
          <p:nvPr/>
        </p:nvGrpSpPr>
        <p:grpSpPr>
          <a:xfrm>
            <a:off x="430560" y="1843920"/>
            <a:ext cx="1696320" cy="1688760"/>
            <a:chOff x="430560" y="1843920"/>
            <a:chExt cx="1696320" cy="1688760"/>
          </a:xfrm>
        </p:grpSpPr>
        <p:sp>
          <p:nvSpPr>
            <p:cNvPr id="181" name="Google Shape;341;p18"/>
            <p:cNvSpPr/>
            <p:nvPr/>
          </p:nvSpPr>
          <p:spPr>
            <a:xfrm flipV="1">
              <a:off x="430560" y="1844280"/>
              <a:ext cx="1696320" cy="1688400"/>
            </a:xfrm>
            <a:custGeom>
              <a:avLst/>
              <a:gdLst>
                <a:gd name="textAreaLeft" fmla="*/ 0 w 1696320"/>
                <a:gd name="textAreaRight" fmla="*/ 1696680 w 1696320"/>
                <a:gd name="textAreaTop" fmla="*/ 360 h 1688400"/>
                <a:gd name="textAreaBottom" fmla="*/ 1689120 h 16884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2" name="Google Shape;342;p18"/>
            <p:cNvSpPr/>
            <p:nvPr/>
          </p:nvSpPr>
          <p:spPr>
            <a:xfrm flipV="1">
              <a:off x="784440" y="3375720"/>
              <a:ext cx="8640" cy="648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360 h 6480"/>
                <a:gd name="textAreaBottom" fmla="*/ 7200 h 64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3" name="Google Shape;343;p18"/>
            <p:cNvSpPr/>
            <p:nvPr/>
          </p:nvSpPr>
          <p:spPr>
            <a:xfrm flipV="1">
              <a:off x="879840" y="3301560"/>
              <a:ext cx="266040" cy="2242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4280"/>
                <a:gd name="textAreaBottom" fmla="*/ 224280 h 224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4" name="Google Shape;344;p18"/>
            <p:cNvSpPr/>
            <p:nvPr/>
          </p:nvSpPr>
          <p:spPr>
            <a:xfrm flipV="1">
              <a:off x="1233000" y="3302280"/>
              <a:ext cx="267120" cy="2304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230400"/>
                <a:gd name="textAreaBottom" fmla="*/ 231120 h 230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5" name="Google Shape;345;p18"/>
            <p:cNvSpPr/>
            <p:nvPr/>
          </p:nvSpPr>
          <p:spPr>
            <a:xfrm flipV="1">
              <a:off x="1587240" y="3375000"/>
              <a:ext cx="101160" cy="5940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-360 h 59400"/>
                <a:gd name="textAreaBottom" fmla="*/ 59400 h 5940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6" name="Google Shape;346;p18"/>
            <p:cNvSpPr/>
            <p:nvPr/>
          </p:nvSpPr>
          <p:spPr>
            <a:xfrm flipV="1">
              <a:off x="1717200" y="3302280"/>
              <a:ext cx="5760" cy="11304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360 h 113040"/>
                <a:gd name="textAreaBottom" fmla="*/ 113760 h 113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7" name="Google Shape;347;p18"/>
            <p:cNvSpPr/>
            <p:nvPr/>
          </p:nvSpPr>
          <p:spPr>
            <a:xfrm flipV="1">
              <a:off x="487080" y="2995920"/>
              <a:ext cx="1800" cy="36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360 h 3600"/>
                <a:gd name="textAreaBottom" fmla="*/ 4320 h 360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" bIns="1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8" name="Google Shape;348;p18"/>
            <p:cNvSpPr/>
            <p:nvPr/>
          </p:nvSpPr>
          <p:spPr>
            <a:xfrm flipV="1">
              <a:off x="617400" y="321984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1800"/>
                <a:gd name="textAreaBottom" fmla="*/ 180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89" name="Google Shape;349;p18"/>
            <p:cNvSpPr/>
            <p:nvPr/>
          </p:nvSpPr>
          <p:spPr>
            <a:xfrm flipV="1">
              <a:off x="542880" y="3069360"/>
              <a:ext cx="76320" cy="47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360 h 47520"/>
                <a:gd name="textAreaBottom" fmla="*/ 48240 h 475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760" bIns="23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0" name="Google Shape;350;p18"/>
            <p:cNvSpPr/>
            <p:nvPr/>
          </p:nvSpPr>
          <p:spPr>
            <a:xfrm flipV="1">
              <a:off x="705960" y="299520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1" name="Google Shape;351;p18"/>
            <p:cNvSpPr/>
            <p:nvPr/>
          </p:nvSpPr>
          <p:spPr>
            <a:xfrm flipV="1">
              <a:off x="1059120" y="299700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2" name="Google Shape;352;p18"/>
            <p:cNvSpPr/>
            <p:nvPr/>
          </p:nvSpPr>
          <p:spPr>
            <a:xfrm flipV="1">
              <a:off x="1413000" y="29970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3" name="Google Shape;353;p18"/>
            <p:cNvSpPr/>
            <p:nvPr/>
          </p:nvSpPr>
          <p:spPr>
            <a:xfrm flipV="1">
              <a:off x="1766160" y="2997000"/>
              <a:ext cx="266040" cy="274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274320"/>
                <a:gd name="textAreaBottom" fmla="*/ 275040 h 274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4" name="Google Shape;354;p18"/>
            <p:cNvSpPr/>
            <p:nvPr/>
          </p:nvSpPr>
          <p:spPr>
            <a:xfrm flipV="1">
              <a:off x="433440" y="2757240"/>
              <a:ext cx="6480" cy="86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5" name="Google Shape;355;p18"/>
            <p:cNvSpPr/>
            <p:nvPr/>
          </p:nvSpPr>
          <p:spPr>
            <a:xfrm flipV="1">
              <a:off x="527040" y="26834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6" name="Google Shape;356;p18"/>
            <p:cNvSpPr/>
            <p:nvPr/>
          </p:nvSpPr>
          <p:spPr>
            <a:xfrm flipV="1">
              <a:off x="879840" y="26834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7" name="Google Shape;357;p18"/>
            <p:cNvSpPr/>
            <p:nvPr/>
          </p:nvSpPr>
          <p:spPr>
            <a:xfrm flipV="1">
              <a:off x="1233000" y="26834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8" name="Google Shape;358;p18"/>
            <p:cNvSpPr/>
            <p:nvPr/>
          </p:nvSpPr>
          <p:spPr>
            <a:xfrm flipV="1">
              <a:off x="1587240" y="268272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99" name="Google Shape;359;p18"/>
            <p:cNvSpPr/>
            <p:nvPr/>
          </p:nvSpPr>
          <p:spPr>
            <a:xfrm flipV="1">
              <a:off x="1940040" y="2682720"/>
              <a:ext cx="178560" cy="30492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0" name="Google Shape;360;p18"/>
            <p:cNvSpPr/>
            <p:nvPr/>
          </p:nvSpPr>
          <p:spPr>
            <a:xfrm flipV="1">
              <a:off x="438480" y="2388240"/>
              <a:ext cx="180720" cy="303840"/>
            </a:xfrm>
            <a:custGeom>
              <a:avLst/>
              <a:gdLst>
                <a:gd name="textAreaLeft" fmla="*/ 0 w 180720"/>
                <a:gd name="textAreaRight" fmla="*/ 181080 w 1807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1" name="Google Shape;361;p18"/>
            <p:cNvSpPr/>
            <p:nvPr/>
          </p:nvSpPr>
          <p:spPr>
            <a:xfrm flipV="1">
              <a:off x="705960" y="23882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2" name="Google Shape;362;p18"/>
            <p:cNvSpPr/>
            <p:nvPr/>
          </p:nvSpPr>
          <p:spPr>
            <a:xfrm flipV="1">
              <a:off x="1059120" y="23882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3" name="Google Shape;363;p18"/>
            <p:cNvSpPr/>
            <p:nvPr/>
          </p:nvSpPr>
          <p:spPr>
            <a:xfrm flipV="1">
              <a:off x="1413000" y="23882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4" name="Google Shape;364;p18"/>
            <p:cNvSpPr/>
            <p:nvPr/>
          </p:nvSpPr>
          <p:spPr>
            <a:xfrm flipV="1">
              <a:off x="1766160" y="23882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5" name="Google Shape;365;p18"/>
            <p:cNvSpPr/>
            <p:nvPr/>
          </p:nvSpPr>
          <p:spPr>
            <a:xfrm flipV="1">
              <a:off x="527040" y="2103840"/>
              <a:ext cx="266040" cy="2710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71080"/>
                <a:gd name="textAreaBottom" fmla="*/ 271080 h 2710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6" name="Google Shape;366;p18"/>
            <p:cNvSpPr/>
            <p:nvPr/>
          </p:nvSpPr>
          <p:spPr>
            <a:xfrm flipV="1">
              <a:off x="879840" y="20718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7" name="Google Shape;367;p18"/>
            <p:cNvSpPr/>
            <p:nvPr/>
          </p:nvSpPr>
          <p:spPr>
            <a:xfrm flipV="1">
              <a:off x="1233000" y="207180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8" name="Google Shape;368;p18"/>
            <p:cNvSpPr/>
            <p:nvPr/>
          </p:nvSpPr>
          <p:spPr>
            <a:xfrm flipV="1">
              <a:off x="1587240" y="20718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09" name="Google Shape;369;p18"/>
            <p:cNvSpPr/>
            <p:nvPr/>
          </p:nvSpPr>
          <p:spPr>
            <a:xfrm flipV="1">
              <a:off x="1940040" y="2256840"/>
              <a:ext cx="72360" cy="4536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360 h 45360"/>
                <a:gd name="textAreaBottom" fmla="*/ 46080 h 453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10" name="Google Shape;370;p18"/>
            <p:cNvSpPr/>
            <p:nvPr/>
          </p:nvSpPr>
          <p:spPr>
            <a:xfrm flipV="1">
              <a:off x="866160" y="1943640"/>
              <a:ext cx="106200" cy="6336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360 h 63360"/>
                <a:gd name="textAreaBottom" fmla="*/ 64080 h 633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11" name="Google Shape;371;p18"/>
            <p:cNvSpPr/>
            <p:nvPr/>
          </p:nvSpPr>
          <p:spPr>
            <a:xfrm flipV="1">
              <a:off x="836280" y="1959840"/>
              <a:ext cx="5760" cy="11988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-360 h 119880"/>
                <a:gd name="textAreaBottom" fmla="*/ 119880 h 1198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12" name="Google Shape;372;p18"/>
            <p:cNvSpPr/>
            <p:nvPr/>
          </p:nvSpPr>
          <p:spPr>
            <a:xfrm flipV="1">
              <a:off x="1059120" y="1843560"/>
              <a:ext cx="267120" cy="23652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-360 h 236520"/>
                <a:gd name="textAreaBottom" fmla="*/ 236520 h 2365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13" name="Google Shape;373;p18"/>
            <p:cNvSpPr/>
            <p:nvPr/>
          </p:nvSpPr>
          <p:spPr>
            <a:xfrm flipV="1">
              <a:off x="1413000" y="1850400"/>
              <a:ext cx="266040" cy="229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9320"/>
                <a:gd name="textAreaBottom" fmla="*/ 229320 h 229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14" name="Google Shape;374;p18"/>
            <p:cNvSpPr/>
            <p:nvPr/>
          </p:nvSpPr>
          <p:spPr>
            <a:xfrm flipV="1">
              <a:off x="1766160" y="1998360"/>
              <a:ext cx="11520" cy="864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215" name="Google Shape;375;p18"/>
          <p:cNvSpPr/>
          <p:nvPr/>
        </p:nvSpPr>
        <p:spPr>
          <a:xfrm rot="1095600">
            <a:off x="1778040" y="3865320"/>
            <a:ext cx="1020600" cy="1333080"/>
          </a:xfrm>
          <a:custGeom>
            <a:avLst/>
            <a:gdLst>
              <a:gd name="textAreaLeft" fmla="*/ 0 w 1020600"/>
              <a:gd name="textAreaRight" fmla="*/ 1020960 w 1020600"/>
              <a:gd name="textAreaTop" fmla="*/ 0 h 1333080"/>
              <a:gd name="textAreaBottom" fmla="*/ 1333440 h 1333080"/>
            </a:gdLst>
            <a:ahLst/>
            <a:cxnLst/>
            <a:rect l="textAreaLeft" t="textAreaTop" r="textAreaRight" b="textAreaBottom"/>
            <a:pathLst>
              <a:path w="17277" h="22564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2718720" y="967320"/>
            <a:ext cx="370620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6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4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title"/>
          </p:nvPr>
        </p:nvSpPr>
        <p:spPr>
          <a:xfrm>
            <a:off x="2718720" y="2100960"/>
            <a:ext cx="370620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6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4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title"/>
          </p:nvPr>
        </p:nvSpPr>
        <p:spPr>
          <a:xfrm>
            <a:off x="2718720" y="3234600"/>
            <a:ext cx="370620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6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4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6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924840" y="1415880"/>
            <a:ext cx="48441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56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5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title"/>
          </p:nvPr>
        </p:nvSpPr>
        <p:spPr>
          <a:xfrm>
            <a:off x="924840" y="2549160"/>
            <a:ext cx="48441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56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5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262" name="Google Shape;433;p20"/>
          <p:cNvGrpSpPr/>
          <p:nvPr/>
        </p:nvGrpSpPr>
        <p:grpSpPr>
          <a:xfrm>
            <a:off x="6914160" y="-80280"/>
            <a:ext cx="2277000" cy="5303880"/>
            <a:chOff x="6914160" y="-80280"/>
            <a:chExt cx="2277000" cy="5303880"/>
          </a:xfrm>
        </p:grpSpPr>
        <p:sp>
          <p:nvSpPr>
            <p:cNvPr id="263" name="Google Shape;434;p20"/>
            <p:cNvSpPr/>
            <p:nvPr/>
          </p:nvSpPr>
          <p:spPr>
            <a:xfrm flipH="1">
              <a:off x="6914160" y="-802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64" name="Google Shape;435;p20"/>
            <p:cNvSpPr/>
            <p:nvPr/>
          </p:nvSpPr>
          <p:spPr>
            <a:xfrm flipH="1">
              <a:off x="7103520" y="2296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65" name="Google Shape;436;p20"/>
            <p:cNvSpPr/>
            <p:nvPr/>
          </p:nvSpPr>
          <p:spPr>
            <a:xfrm flipH="1">
              <a:off x="7292880" y="-802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66" name="Google Shape;437;p20"/>
            <p:cNvSpPr/>
            <p:nvPr/>
          </p:nvSpPr>
          <p:spPr>
            <a:xfrm flipH="1">
              <a:off x="7481160" y="2296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67" name="Google Shape;438;p20"/>
            <p:cNvSpPr/>
            <p:nvPr/>
          </p:nvSpPr>
          <p:spPr>
            <a:xfrm flipH="1">
              <a:off x="7670520" y="-802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2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68" name="Google Shape;439;p20"/>
            <p:cNvSpPr/>
            <p:nvPr/>
          </p:nvSpPr>
          <p:spPr>
            <a:xfrm flipH="1">
              <a:off x="7859880" y="2296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69" name="Google Shape;440;p20"/>
            <p:cNvSpPr/>
            <p:nvPr/>
          </p:nvSpPr>
          <p:spPr>
            <a:xfrm flipH="1">
              <a:off x="8048520" y="-802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70" name="Google Shape;441;p20"/>
            <p:cNvSpPr/>
            <p:nvPr/>
          </p:nvSpPr>
          <p:spPr>
            <a:xfrm flipH="1">
              <a:off x="8237880" y="2296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71" name="Google Shape;442;p20"/>
            <p:cNvSpPr/>
            <p:nvPr/>
          </p:nvSpPr>
          <p:spPr>
            <a:xfrm flipH="1">
              <a:off x="8427240" y="-802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72" name="Google Shape;443;p20"/>
            <p:cNvSpPr/>
            <p:nvPr/>
          </p:nvSpPr>
          <p:spPr>
            <a:xfrm flipH="1">
              <a:off x="8615880" y="2296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73" name="Google Shape;444;p20"/>
            <p:cNvSpPr/>
            <p:nvPr/>
          </p:nvSpPr>
          <p:spPr>
            <a:xfrm flipH="1">
              <a:off x="8805240" y="-802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74" name="Google Shape;445;p20"/>
            <p:cNvSpPr/>
            <p:nvPr/>
          </p:nvSpPr>
          <p:spPr>
            <a:xfrm flipH="1">
              <a:off x="8994600" y="2296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75" name="Google Shape;446;p20"/>
            <p:cNvSpPr/>
            <p:nvPr/>
          </p:nvSpPr>
          <p:spPr>
            <a:xfrm flipH="1">
              <a:off x="6914160" y="24130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76" name="Google Shape;447;p20"/>
            <p:cNvSpPr/>
            <p:nvPr/>
          </p:nvSpPr>
          <p:spPr>
            <a:xfrm flipH="1">
              <a:off x="7103520" y="272304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5" h="81307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77" name="Google Shape;448;p20"/>
            <p:cNvSpPr/>
            <p:nvPr/>
          </p:nvSpPr>
          <p:spPr>
            <a:xfrm flipH="1">
              <a:off x="7292880" y="24130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78" name="Google Shape;449;p20"/>
            <p:cNvSpPr/>
            <p:nvPr/>
          </p:nvSpPr>
          <p:spPr>
            <a:xfrm flipH="1">
              <a:off x="7481160" y="272304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79" name="Google Shape;450;p20"/>
            <p:cNvSpPr/>
            <p:nvPr/>
          </p:nvSpPr>
          <p:spPr>
            <a:xfrm flipH="1">
              <a:off x="7670520" y="24130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80" name="Google Shape;451;p20"/>
            <p:cNvSpPr/>
            <p:nvPr/>
          </p:nvSpPr>
          <p:spPr>
            <a:xfrm flipH="1">
              <a:off x="7859880" y="272304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81" name="Google Shape;452;p20"/>
            <p:cNvSpPr/>
            <p:nvPr/>
          </p:nvSpPr>
          <p:spPr>
            <a:xfrm flipH="1">
              <a:off x="8048520" y="24130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82" name="Google Shape;453;p20"/>
            <p:cNvSpPr/>
            <p:nvPr/>
          </p:nvSpPr>
          <p:spPr>
            <a:xfrm flipH="1">
              <a:off x="8237880" y="272304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83" name="Google Shape;454;p20"/>
            <p:cNvSpPr/>
            <p:nvPr/>
          </p:nvSpPr>
          <p:spPr>
            <a:xfrm flipH="1">
              <a:off x="8427240" y="24130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84" name="Google Shape;455;p20"/>
            <p:cNvSpPr/>
            <p:nvPr/>
          </p:nvSpPr>
          <p:spPr>
            <a:xfrm flipH="1">
              <a:off x="8615880" y="272304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85" name="Google Shape;456;p20"/>
            <p:cNvSpPr/>
            <p:nvPr/>
          </p:nvSpPr>
          <p:spPr>
            <a:xfrm flipH="1">
              <a:off x="8805240" y="24130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86" name="Google Shape;457;p20"/>
            <p:cNvSpPr/>
            <p:nvPr/>
          </p:nvSpPr>
          <p:spPr>
            <a:xfrm flipH="1">
              <a:off x="8994600" y="272304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287" name="Google Shape;458;p20"/>
          <p:cNvSpPr/>
          <p:nvPr/>
        </p:nvSpPr>
        <p:spPr>
          <a:xfrm rot="7654200" flipH="1">
            <a:off x="-1075320" y="-1254600"/>
            <a:ext cx="4267440" cy="2625120"/>
          </a:xfrm>
          <a:custGeom>
            <a:avLst/>
            <a:gdLst>
              <a:gd name="textAreaLeft" fmla="*/ 360 w 4267440"/>
              <a:gd name="textAreaRight" fmla="*/ 4268160 w 4267440"/>
              <a:gd name="textAreaTop" fmla="*/ 0 h 2625120"/>
              <a:gd name="textAreaBottom" fmla="*/ 2625480 h 262512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3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713160" y="1505880"/>
            <a:ext cx="4450320" cy="1269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443" name="Google Shape;581;p24"/>
          <p:cNvGrpSpPr/>
          <p:nvPr/>
        </p:nvGrpSpPr>
        <p:grpSpPr>
          <a:xfrm>
            <a:off x="5418720" y="0"/>
            <a:ext cx="2277360" cy="5303880"/>
            <a:chOff x="5418720" y="0"/>
            <a:chExt cx="2277360" cy="5303880"/>
          </a:xfrm>
        </p:grpSpPr>
        <p:sp>
          <p:nvSpPr>
            <p:cNvPr id="444" name="Google Shape;582;p24"/>
            <p:cNvSpPr/>
            <p:nvPr/>
          </p:nvSpPr>
          <p:spPr>
            <a:xfrm flipH="1">
              <a:off x="5418720" y="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45" name="Google Shape;583;p24"/>
            <p:cNvSpPr/>
            <p:nvPr/>
          </p:nvSpPr>
          <p:spPr>
            <a:xfrm flipH="1">
              <a:off x="5608080" y="30996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46" name="Google Shape;584;p24"/>
            <p:cNvSpPr/>
            <p:nvPr/>
          </p:nvSpPr>
          <p:spPr>
            <a:xfrm flipH="1">
              <a:off x="5797440" y="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47" name="Google Shape;585;p24"/>
            <p:cNvSpPr/>
            <p:nvPr/>
          </p:nvSpPr>
          <p:spPr>
            <a:xfrm flipH="1">
              <a:off x="5986080" y="30996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48" name="Google Shape;586;p24"/>
            <p:cNvSpPr/>
            <p:nvPr/>
          </p:nvSpPr>
          <p:spPr>
            <a:xfrm flipH="1">
              <a:off x="6175440" y="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2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49" name="Google Shape;587;p24"/>
            <p:cNvSpPr/>
            <p:nvPr/>
          </p:nvSpPr>
          <p:spPr>
            <a:xfrm flipH="1">
              <a:off x="6364800" y="30996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0" name="Google Shape;588;p24"/>
            <p:cNvSpPr/>
            <p:nvPr/>
          </p:nvSpPr>
          <p:spPr>
            <a:xfrm flipH="1">
              <a:off x="6553440" y="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1" name="Google Shape;589;p24"/>
            <p:cNvSpPr/>
            <p:nvPr/>
          </p:nvSpPr>
          <p:spPr>
            <a:xfrm flipH="1">
              <a:off x="6742800" y="30996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2" name="Google Shape;590;p24"/>
            <p:cNvSpPr/>
            <p:nvPr/>
          </p:nvSpPr>
          <p:spPr>
            <a:xfrm flipH="1">
              <a:off x="6932160" y="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3" name="Google Shape;591;p24"/>
            <p:cNvSpPr/>
            <p:nvPr/>
          </p:nvSpPr>
          <p:spPr>
            <a:xfrm flipH="1">
              <a:off x="7120800" y="30996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4" name="Google Shape;592;p24"/>
            <p:cNvSpPr/>
            <p:nvPr/>
          </p:nvSpPr>
          <p:spPr>
            <a:xfrm flipH="1">
              <a:off x="7310160" y="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5" name="Google Shape;593;p24"/>
            <p:cNvSpPr/>
            <p:nvPr/>
          </p:nvSpPr>
          <p:spPr>
            <a:xfrm flipH="1">
              <a:off x="7499520" y="30996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6" name="Google Shape;594;p24"/>
            <p:cNvSpPr/>
            <p:nvPr/>
          </p:nvSpPr>
          <p:spPr>
            <a:xfrm flipH="1">
              <a:off x="5418720" y="249372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7" name="Google Shape;595;p24"/>
            <p:cNvSpPr/>
            <p:nvPr/>
          </p:nvSpPr>
          <p:spPr>
            <a:xfrm flipH="1">
              <a:off x="5608080" y="280332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5" h="81307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8" name="Google Shape;596;p24"/>
            <p:cNvSpPr/>
            <p:nvPr/>
          </p:nvSpPr>
          <p:spPr>
            <a:xfrm flipH="1">
              <a:off x="5797440" y="249372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59" name="Google Shape;597;p24"/>
            <p:cNvSpPr/>
            <p:nvPr/>
          </p:nvSpPr>
          <p:spPr>
            <a:xfrm flipH="1">
              <a:off x="5986080" y="280332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0" name="Google Shape;598;p24"/>
            <p:cNvSpPr/>
            <p:nvPr/>
          </p:nvSpPr>
          <p:spPr>
            <a:xfrm flipH="1">
              <a:off x="6175440" y="249372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1" name="Google Shape;599;p24"/>
            <p:cNvSpPr/>
            <p:nvPr/>
          </p:nvSpPr>
          <p:spPr>
            <a:xfrm flipH="1">
              <a:off x="6364800" y="280332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2" name="Google Shape;600;p24"/>
            <p:cNvSpPr/>
            <p:nvPr/>
          </p:nvSpPr>
          <p:spPr>
            <a:xfrm flipH="1">
              <a:off x="6553440" y="249372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3" name="Google Shape;601;p24"/>
            <p:cNvSpPr/>
            <p:nvPr/>
          </p:nvSpPr>
          <p:spPr>
            <a:xfrm flipH="1">
              <a:off x="6742800" y="280332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4" name="Google Shape;602;p24"/>
            <p:cNvSpPr/>
            <p:nvPr/>
          </p:nvSpPr>
          <p:spPr>
            <a:xfrm flipH="1">
              <a:off x="6932160" y="249372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5" name="Google Shape;603;p24"/>
            <p:cNvSpPr/>
            <p:nvPr/>
          </p:nvSpPr>
          <p:spPr>
            <a:xfrm flipH="1">
              <a:off x="7120800" y="280332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6" name="Google Shape;604;p24"/>
            <p:cNvSpPr/>
            <p:nvPr/>
          </p:nvSpPr>
          <p:spPr>
            <a:xfrm flipH="1">
              <a:off x="7310160" y="249372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67" name="Google Shape;605;p24"/>
            <p:cNvSpPr/>
            <p:nvPr/>
          </p:nvSpPr>
          <p:spPr>
            <a:xfrm flipH="1">
              <a:off x="7499520" y="280332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468" name="Google Shape;606;p24"/>
          <p:cNvSpPr/>
          <p:nvPr/>
        </p:nvSpPr>
        <p:spPr>
          <a:xfrm rot="16564800" flipH="1">
            <a:off x="4206240" y="751680"/>
            <a:ext cx="7220880" cy="4442400"/>
          </a:xfrm>
          <a:custGeom>
            <a:avLst/>
            <a:gdLst>
              <a:gd name="textAreaLeft" fmla="*/ 360 w 7220880"/>
              <a:gd name="textAreaRight" fmla="*/ 7221600 w 7220880"/>
              <a:gd name="textAreaTop" fmla="*/ 0 h 4442400"/>
              <a:gd name="textAreaBottom" fmla="*/ 4442760 h 444240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469" name="Google Shape;607;p24"/>
          <p:cNvSpPr/>
          <p:nvPr/>
        </p:nvSpPr>
        <p:spPr>
          <a:xfrm rot="5400000">
            <a:off x="-2021400" y="2268000"/>
            <a:ext cx="4906440" cy="31964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3196440"/>
              <a:gd name="textAreaBottom" fmla="*/ 3196800 h 319644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470" name="Google Shape;608;p24"/>
          <p:cNvSpPr/>
          <p:nvPr/>
        </p:nvSpPr>
        <p:spPr>
          <a:xfrm>
            <a:off x="1280880" y="-652680"/>
            <a:ext cx="1871280" cy="1795680"/>
          </a:xfrm>
          <a:custGeom>
            <a:avLst/>
            <a:gdLst>
              <a:gd name="textAreaLeft" fmla="*/ 0 w 1871280"/>
              <a:gd name="textAreaRight" fmla="*/ 1871640 w 1871280"/>
              <a:gd name="textAreaTop" fmla="*/ 0 h 1795680"/>
              <a:gd name="textAreaBottom" fmla="*/ 1796040 h 17956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2_2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691;p27"/>
          <p:cNvSpPr/>
          <p:nvPr/>
        </p:nvSpPr>
        <p:spPr>
          <a:xfrm rot="672000">
            <a:off x="-3534120" y="414000"/>
            <a:ext cx="4680360" cy="4251600"/>
          </a:xfrm>
          <a:custGeom>
            <a:avLst/>
            <a:gdLst>
              <a:gd name="textAreaLeft" fmla="*/ 0 w 4680360"/>
              <a:gd name="textAreaRight" fmla="*/ 4680720 w 4680360"/>
              <a:gd name="textAreaTop" fmla="*/ 0 h 4251600"/>
              <a:gd name="textAreaBottom" fmla="*/ 4251960 h 4251600"/>
            </a:gdLst>
            <a:ahLst/>
            <a:cxnLst/>
            <a:rect l="textAreaLeft" t="textAreaTop" r="textAreaRight" b="textAreaBottom"/>
            <a:pathLst>
              <a:path w="65181" h="5921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549" name="Google Shape;692;p27"/>
          <p:cNvSpPr/>
          <p:nvPr/>
        </p:nvSpPr>
        <p:spPr>
          <a:xfrm>
            <a:off x="8264520" y="465480"/>
            <a:ext cx="1459800" cy="1906560"/>
          </a:xfrm>
          <a:custGeom>
            <a:avLst/>
            <a:gdLst>
              <a:gd name="textAreaLeft" fmla="*/ 0 w 1459800"/>
              <a:gd name="textAreaRight" fmla="*/ 1460160 w 1459800"/>
              <a:gd name="textAreaTop" fmla="*/ 0 h 1906560"/>
              <a:gd name="textAreaBottom" fmla="*/ 1906920 h 1906560"/>
            </a:gdLst>
            <a:ahLst/>
            <a:cxnLst/>
            <a:rect l="textAreaLeft" t="textAreaTop" r="textAreaRight" b="textAreaBottom"/>
            <a:pathLst>
              <a:path w="17277" h="22564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2_2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737;p29"/>
          <p:cNvSpPr/>
          <p:nvPr/>
        </p:nvSpPr>
        <p:spPr>
          <a:xfrm rot="21144600">
            <a:off x="6637320" y="-126360"/>
            <a:ext cx="3253320" cy="5480280"/>
          </a:xfrm>
          <a:custGeom>
            <a:avLst/>
            <a:gdLst>
              <a:gd name="textAreaLeft" fmla="*/ 0 w 3253320"/>
              <a:gd name="textAreaRight" fmla="*/ 3253680 w 3253320"/>
              <a:gd name="textAreaTop" fmla="*/ 0 h 5480280"/>
              <a:gd name="textAreaBottom" fmla="*/ 5480640 h 548028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592" name="Google Shape;738;p29"/>
          <p:cNvSpPr/>
          <p:nvPr/>
        </p:nvSpPr>
        <p:spPr>
          <a:xfrm rot="13622400">
            <a:off x="5636160" y="1509840"/>
            <a:ext cx="1601280" cy="1536480"/>
          </a:xfrm>
          <a:custGeom>
            <a:avLst/>
            <a:gdLst>
              <a:gd name="textAreaLeft" fmla="*/ 0 w 1601280"/>
              <a:gd name="textAreaRight" fmla="*/ 1601640 w 1601280"/>
              <a:gd name="textAreaTop" fmla="*/ 0 h 1536480"/>
              <a:gd name="textAreaBottom" fmla="*/ 1536840 h 15364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593" name="Google Shape;739;p29"/>
          <p:cNvSpPr/>
          <p:nvPr/>
        </p:nvSpPr>
        <p:spPr>
          <a:xfrm rot="8880600">
            <a:off x="-2066400" y="-214200"/>
            <a:ext cx="4046760" cy="2489760"/>
          </a:xfrm>
          <a:custGeom>
            <a:avLst/>
            <a:gdLst>
              <a:gd name="textAreaLeft" fmla="*/ 0 w 4046760"/>
              <a:gd name="textAreaRight" fmla="*/ 4047120 w 4046760"/>
              <a:gd name="textAreaTop" fmla="*/ 0 h 2489760"/>
              <a:gd name="textAreaBottom" fmla="*/ 2490120 h 248976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713160" y="52092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4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743;p30"/>
          <p:cNvSpPr/>
          <p:nvPr/>
        </p:nvSpPr>
        <p:spPr>
          <a:xfrm rot="16627800">
            <a:off x="-1977840" y="-992880"/>
            <a:ext cx="4547160" cy="4130640"/>
          </a:xfrm>
          <a:custGeom>
            <a:avLst/>
            <a:gdLst>
              <a:gd name="textAreaLeft" fmla="*/ 0 w 4547160"/>
              <a:gd name="textAreaRight" fmla="*/ 4547520 w 4547160"/>
              <a:gd name="textAreaTop" fmla="*/ 0 h 4130640"/>
              <a:gd name="textAreaBottom" fmla="*/ 4131000 h 4130640"/>
            </a:gdLst>
            <a:ahLst/>
            <a:cxnLst/>
            <a:rect l="textAreaLeft" t="textAreaTop" r="textAreaRight" b="textAreaBottom"/>
            <a:pathLst>
              <a:path w="65181" h="5921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596" name="Google Shape;744;p30"/>
          <p:cNvGrpSpPr/>
          <p:nvPr/>
        </p:nvGrpSpPr>
        <p:grpSpPr>
          <a:xfrm>
            <a:off x="6866640" y="-80280"/>
            <a:ext cx="2277000" cy="5303880"/>
            <a:chOff x="6866640" y="-80280"/>
            <a:chExt cx="2277000" cy="5303880"/>
          </a:xfrm>
        </p:grpSpPr>
        <p:sp>
          <p:nvSpPr>
            <p:cNvPr id="597" name="Google Shape;745;p30"/>
            <p:cNvSpPr/>
            <p:nvPr/>
          </p:nvSpPr>
          <p:spPr>
            <a:xfrm flipH="1">
              <a:off x="6866640" y="-802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98" name="Google Shape;746;p30"/>
            <p:cNvSpPr/>
            <p:nvPr/>
          </p:nvSpPr>
          <p:spPr>
            <a:xfrm flipH="1">
              <a:off x="7056000" y="2296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599" name="Google Shape;747;p30"/>
            <p:cNvSpPr/>
            <p:nvPr/>
          </p:nvSpPr>
          <p:spPr>
            <a:xfrm flipH="1">
              <a:off x="7245360" y="-802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00" name="Google Shape;748;p30"/>
            <p:cNvSpPr/>
            <p:nvPr/>
          </p:nvSpPr>
          <p:spPr>
            <a:xfrm flipH="1">
              <a:off x="7434000" y="2296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01" name="Google Shape;749;p30"/>
            <p:cNvSpPr/>
            <p:nvPr/>
          </p:nvSpPr>
          <p:spPr>
            <a:xfrm flipH="1">
              <a:off x="7623360" y="-802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2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02" name="Google Shape;750;p30"/>
            <p:cNvSpPr/>
            <p:nvPr/>
          </p:nvSpPr>
          <p:spPr>
            <a:xfrm flipH="1">
              <a:off x="7812720" y="2296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03" name="Google Shape;751;p30"/>
            <p:cNvSpPr/>
            <p:nvPr/>
          </p:nvSpPr>
          <p:spPr>
            <a:xfrm flipH="1">
              <a:off x="8001360" y="-802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04" name="Google Shape;752;p30"/>
            <p:cNvSpPr/>
            <p:nvPr/>
          </p:nvSpPr>
          <p:spPr>
            <a:xfrm flipH="1">
              <a:off x="8190720" y="2296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05" name="Google Shape;753;p30"/>
            <p:cNvSpPr/>
            <p:nvPr/>
          </p:nvSpPr>
          <p:spPr>
            <a:xfrm flipH="1">
              <a:off x="8380080" y="-802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06" name="Google Shape;754;p30"/>
            <p:cNvSpPr/>
            <p:nvPr/>
          </p:nvSpPr>
          <p:spPr>
            <a:xfrm flipH="1">
              <a:off x="8568360" y="2296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07" name="Google Shape;755;p30"/>
            <p:cNvSpPr/>
            <p:nvPr/>
          </p:nvSpPr>
          <p:spPr>
            <a:xfrm flipH="1">
              <a:off x="8757720" y="-802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08" name="Google Shape;756;p30"/>
            <p:cNvSpPr/>
            <p:nvPr/>
          </p:nvSpPr>
          <p:spPr>
            <a:xfrm flipH="1">
              <a:off x="8947080" y="2296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09" name="Google Shape;757;p30"/>
            <p:cNvSpPr/>
            <p:nvPr/>
          </p:nvSpPr>
          <p:spPr>
            <a:xfrm flipH="1">
              <a:off x="6866640" y="24130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0" name="Google Shape;758;p30"/>
            <p:cNvSpPr/>
            <p:nvPr/>
          </p:nvSpPr>
          <p:spPr>
            <a:xfrm flipH="1">
              <a:off x="7056000" y="272304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5" h="81307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1" name="Google Shape;759;p30"/>
            <p:cNvSpPr/>
            <p:nvPr/>
          </p:nvSpPr>
          <p:spPr>
            <a:xfrm flipH="1">
              <a:off x="7245360" y="24130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2" name="Google Shape;760;p30"/>
            <p:cNvSpPr/>
            <p:nvPr/>
          </p:nvSpPr>
          <p:spPr>
            <a:xfrm flipH="1">
              <a:off x="7434000" y="272304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3" name="Google Shape;761;p30"/>
            <p:cNvSpPr/>
            <p:nvPr/>
          </p:nvSpPr>
          <p:spPr>
            <a:xfrm flipH="1">
              <a:off x="7623360" y="24130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4" name="Google Shape;762;p30"/>
            <p:cNvSpPr/>
            <p:nvPr/>
          </p:nvSpPr>
          <p:spPr>
            <a:xfrm flipH="1">
              <a:off x="7812720" y="272304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5" name="Google Shape;763;p30"/>
            <p:cNvSpPr/>
            <p:nvPr/>
          </p:nvSpPr>
          <p:spPr>
            <a:xfrm flipH="1">
              <a:off x="8001360" y="24130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6" name="Google Shape;764;p30"/>
            <p:cNvSpPr/>
            <p:nvPr/>
          </p:nvSpPr>
          <p:spPr>
            <a:xfrm flipH="1">
              <a:off x="8190720" y="272304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7" name="Google Shape;765;p30"/>
            <p:cNvSpPr/>
            <p:nvPr/>
          </p:nvSpPr>
          <p:spPr>
            <a:xfrm flipH="1">
              <a:off x="8380080" y="24130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8" name="Google Shape;766;p30"/>
            <p:cNvSpPr/>
            <p:nvPr/>
          </p:nvSpPr>
          <p:spPr>
            <a:xfrm flipH="1">
              <a:off x="8568360" y="272304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19" name="Google Shape;767;p30"/>
            <p:cNvSpPr/>
            <p:nvPr/>
          </p:nvSpPr>
          <p:spPr>
            <a:xfrm flipH="1">
              <a:off x="8757720" y="24130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620" name="Google Shape;768;p30"/>
            <p:cNvSpPr/>
            <p:nvPr/>
          </p:nvSpPr>
          <p:spPr>
            <a:xfrm flipH="1">
              <a:off x="8947080" y="272304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621" name="Google Shape;769;p30"/>
          <p:cNvSpPr/>
          <p:nvPr/>
        </p:nvSpPr>
        <p:spPr>
          <a:xfrm rot="250800" flipH="1">
            <a:off x="837720" y="3110040"/>
            <a:ext cx="5950080" cy="3660840"/>
          </a:xfrm>
          <a:custGeom>
            <a:avLst/>
            <a:gdLst>
              <a:gd name="textAreaLeft" fmla="*/ 360 w 5950080"/>
              <a:gd name="textAreaRight" fmla="*/ 5950800 w 5950080"/>
              <a:gd name="textAreaTop" fmla="*/ 0 h 3660840"/>
              <a:gd name="textAreaBottom" fmla="*/ 3661200 h 366084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713160" y="52812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92;p4"/>
          <p:cNvSpPr/>
          <p:nvPr/>
        </p:nvSpPr>
        <p:spPr>
          <a:xfrm rot="19837800" flipH="1">
            <a:off x="-645480" y="2383560"/>
            <a:ext cx="2540160" cy="3781080"/>
          </a:xfrm>
          <a:custGeom>
            <a:avLst/>
            <a:gdLst>
              <a:gd name="textAreaLeft" fmla="*/ 360 w 2540160"/>
              <a:gd name="textAreaRight" fmla="*/ 2540880 w 2540160"/>
              <a:gd name="textAreaTop" fmla="*/ 0 h 3781080"/>
              <a:gd name="textAreaBottom" fmla="*/ 3781440 h 378108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624" name="Google Shape;93;p4"/>
          <p:cNvSpPr/>
          <p:nvPr/>
        </p:nvSpPr>
        <p:spPr>
          <a:xfrm>
            <a:off x="8139600" y="1901520"/>
            <a:ext cx="1844280" cy="1626840"/>
          </a:xfrm>
          <a:custGeom>
            <a:avLst/>
            <a:gdLst>
              <a:gd name="textAreaLeft" fmla="*/ 0 w 1844280"/>
              <a:gd name="textAreaRight" fmla="*/ 1844640 w 1844280"/>
              <a:gd name="textAreaTop" fmla="*/ 0 h 1626840"/>
              <a:gd name="textAreaBottom" fmla="*/ 1627200 h 162684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625" name="PlaceHolder 1"/>
          <p:cNvSpPr>
            <a:spLocks noGrp="1"/>
          </p:cNvSpPr>
          <p:nvPr>
            <p:ph type="body"/>
          </p:nvPr>
        </p:nvSpPr>
        <p:spPr>
          <a:xfrm>
            <a:off x="713160" y="1152360"/>
            <a:ext cx="7717320" cy="341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626" name="PlaceHolder 2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6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813;p32"/>
          <p:cNvSpPr/>
          <p:nvPr/>
        </p:nvSpPr>
        <p:spPr>
          <a:xfrm>
            <a:off x="4260600" y="1956960"/>
            <a:ext cx="1774440" cy="1774440"/>
          </a:xfrm>
          <a:prstGeom prst="ellipse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666" name="Google Shape;814;p32"/>
          <p:cNvSpPr/>
          <p:nvPr/>
        </p:nvSpPr>
        <p:spPr>
          <a:xfrm rot="16627800">
            <a:off x="6653160" y="1865520"/>
            <a:ext cx="4547160" cy="4130640"/>
          </a:xfrm>
          <a:custGeom>
            <a:avLst/>
            <a:gdLst>
              <a:gd name="textAreaLeft" fmla="*/ 0 w 4547160"/>
              <a:gd name="textAreaRight" fmla="*/ 4547520 w 4547160"/>
              <a:gd name="textAreaTop" fmla="*/ 0 h 4130640"/>
              <a:gd name="textAreaBottom" fmla="*/ 4131000 h 4130640"/>
            </a:gdLst>
            <a:ahLst/>
            <a:cxnLst/>
            <a:rect l="textAreaLeft" t="textAreaTop" r="textAreaRight" b="textAreaBottom"/>
            <a:pathLst>
              <a:path w="65181" h="5921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667" name="Google Shape;815;p32"/>
          <p:cNvSpPr/>
          <p:nvPr/>
        </p:nvSpPr>
        <p:spPr>
          <a:xfrm rot="7020000" flipH="1">
            <a:off x="-962640" y="-1326960"/>
            <a:ext cx="4046760" cy="2489760"/>
          </a:xfrm>
          <a:custGeom>
            <a:avLst/>
            <a:gdLst>
              <a:gd name="textAreaLeft" fmla="*/ -360 w 4046760"/>
              <a:gd name="textAreaRight" fmla="*/ 4046760 w 4046760"/>
              <a:gd name="textAreaTop" fmla="*/ 0 h 2489760"/>
              <a:gd name="textAreaBottom" fmla="*/ 2490120 h 248976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713160" y="52812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7_1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819;p33"/>
          <p:cNvSpPr/>
          <p:nvPr/>
        </p:nvSpPr>
        <p:spPr>
          <a:xfrm rot="16627800">
            <a:off x="6499440" y="687240"/>
            <a:ext cx="4547160" cy="4130640"/>
          </a:xfrm>
          <a:custGeom>
            <a:avLst/>
            <a:gdLst>
              <a:gd name="textAreaLeft" fmla="*/ 0 w 4547160"/>
              <a:gd name="textAreaRight" fmla="*/ 4547520 w 4547160"/>
              <a:gd name="textAreaTop" fmla="*/ 0 h 4130640"/>
              <a:gd name="textAreaBottom" fmla="*/ 4131000 h 4130640"/>
            </a:gdLst>
            <a:ahLst/>
            <a:cxnLst/>
            <a:rect l="textAreaLeft" t="textAreaTop" r="textAreaRight" b="textAreaBottom"/>
            <a:pathLst>
              <a:path w="65181" h="5921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670" name="Google Shape;820;p33"/>
          <p:cNvSpPr/>
          <p:nvPr/>
        </p:nvSpPr>
        <p:spPr>
          <a:xfrm rot="9475800">
            <a:off x="-1974240" y="-445680"/>
            <a:ext cx="4046760" cy="2489760"/>
          </a:xfrm>
          <a:custGeom>
            <a:avLst/>
            <a:gdLst>
              <a:gd name="textAreaLeft" fmla="*/ 0 w 4046760"/>
              <a:gd name="textAreaRight" fmla="*/ 4047120 w 4046760"/>
              <a:gd name="textAreaTop" fmla="*/ 0 h 2489760"/>
              <a:gd name="textAreaBottom" fmla="*/ 2490120 h 248976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713160" y="52812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8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865;p35"/>
          <p:cNvGrpSpPr/>
          <p:nvPr/>
        </p:nvGrpSpPr>
        <p:grpSpPr>
          <a:xfrm>
            <a:off x="6914160" y="-80280"/>
            <a:ext cx="2277000" cy="5303880"/>
            <a:chOff x="6914160" y="-80280"/>
            <a:chExt cx="2277000" cy="5303880"/>
          </a:xfrm>
        </p:grpSpPr>
        <p:sp>
          <p:nvSpPr>
            <p:cNvPr id="714" name="Google Shape;866;p35"/>
            <p:cNvSpPr/>
            <p:nvPr/>
          </p:nvSpPr>
          <p:spPr>
            <a:xfrm flipH="1">
              <a:off x="6914160" y="-802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15" name="Google Shape;867;p35"/>
            <p:cNvSpPr/>
            <p:nvPr/>
          </p:nvSpPr>
          <p:spPr>
            <a:xfrm flipH="1">
              <a:off x="7103520" y="2296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16" name="Google Shape;868;p35"/>
            <p:cNvSpPr/>
            <p:nvPr/>
          </p:nvSpPr>
          <p:spPr>
            <a:xfrm flipH="1">
              <a:off x="7292880" y="-802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17" name="Google Shape;869;p35"/>
            <p:cNvSpPr/>
            <p:nvPr/>
          </p:nvSpPr>
          <p:spPr>
            <a:xfrm flipH="1">
              <a:off x="7481160" y="2296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18" name="Google Shape;870;p35"/>
            <p:cNvSpPr/>
            <p:nvPr/>
          </p:nvSpPr>
          <p:spPr>
            <a:xfrm flipH="1">
              <a:off x="7670520" y="-802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2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19" name="Google Shape;871;p35"/>
            <p:cNvSpPr/>
            <p:nvPr/>
          </p:nvSpPr>
          <p:spPr>
            <a:xfrm flipH="1">
              <a:off x="7859880" y="2296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20" name="Google Shape;872;p35"/>
            <p:cNvSpPr/>
            <p:nvPr/>
          </p:nvSpPr>
          <p:spPr>
            <a:xfrm flipH="1">
              <a:off x="8048520" y="-802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21" name="Google Shape;873;p35"/>
            <p:cNvSpPr/>
            <p:nvPr/>
          </p:nvSpPr>
          <p:spPr>
            <a:xfrm flipH="1">
              <a:off x="8237880" y="2296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22" name="Google Shape;874;p35"/>
            <p:cNvSpPr/>
            <p:nvPr/>
          </p:nvSpPr>
          <p:spPr>
            <a:xfrm flipH="1">
              <a:off x="8427240" y="-802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23" name="Google Shape;875;p35"/>
            <p:cNvSpPr/>
            <p:nvPr/>
          </p:nvSpPr>
          <p:spPr>
            <a:xfrm flipH="1">
              <a:off x="8615880" y="2296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24" name="Google Shape;876;p35"/>
            <p:cNvSpPr/>
            <p:nvPr/>
          </p:nvSpPr>
          <p:spPr>
            <a:xfrm flipH="1">
              <a:off x="8805240" y="-802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25" name="Google Shape;877;p35"/>
            <p:cNvSpPr/>
            <p:nvPr/>
          </p:nvSpPr>
          <p:spPr>
            <a:xfrm flipH="1">
              <a:off x="8994600" y="2296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26" name="Google Shape;878;p35"/>
            <p:cNvSpPr/>
            <p:nvPr/>
          </p:nvSpPr>
          <p:spPr>
            <a:xfrm flipH="1">
              <a:off x="6914160" y="24130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27" name="Google Shape;879;p35"/>
            <p:cNvSpPr/>
            <p:nvPr/>
          </p:nvSpPr>
          <p:spPr>
            <a:xfrm flipH="1">
              <a:off x="7103520" y="272304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5" h="81307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28" name="Google Shape;880;p35"/>
            <p:cNvSpPr/>
            <p:nvPr/>
          </p:nvSpPr>
          <p:spPr>
            <a:xfrm flipH="1">
              <a:off x="7292880" y="24130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29" name="Google Shape;881;p35"/>
            <p:cNvSpPr/>
            <p:nvPr/>
          </p:nvSpPr>
          <p:spPr>
            <a:xfrm flipH="1">
              <a:off x="7481160" y="272304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30" name="Google Shape;882;p35"/>
            <p:cNvSpPr/>
            <p:nvPr/>
          </p:nvSpPr>
          <p:spPr>
            <a:xfrm flipH="1">
              <a:off x="7670520" y="24130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31" name="Google Shape;883;p35"/>
            <p:cNvSpPr/>
            <p:nvPr/>
          </p:nvSpPr>
          <p:spPr>
            <a:xfrm flipH="1">
              <a:off x="7859880" y="272304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32" name="Google Shape;884;p35"/>
            <p:cNvSpPr/>
            <p:nvPr/>
          </p:nvSpPr>
          <p:spPr>
            <a:xfrm flipH="1">
              <a:off x="8048520" y="24130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33" name="Google Shape;885;p35"/>
            <p:cNvSpPr/>
            <p:nvPr/>
          </p:nvSpPr>
          <p:spPr>
            <a:xfrm flipH="1">
              <a:off x="8237880" y="272304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34" name="Google Shape;886;p35"/>
            <p:cNvSpPr/>
            <p:nvPr/>
          </p:nvSpPr>
          <p:spPr>
            <a:xfrm flipH="1">
              <a:off x="8427240" y="24130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35" name="Google Shape;887;p35"/>
            <p:cNvSpPr/>
            <p:nvPr/>
          </p:nvSpPr>
          <p:spPr>
            <a:xfrm flipH="1">
              <a:off x="8615880" y="272304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36" name="Google Shape;888;p35"/>
            <p:cNvSpPr/>
            <p:nvPr/>
          </p:nvSpPr>
          <p:spPr>
            <a:xfrm flipH="1">
              <a:off x="8805240" y="24130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37" name="Google Shape;889;p35"/>
            <p:cNvSpPr/>
            <p:nvPr/>
          </p:nvSpPr>
          <p:spPr>
            <a:xfrm flipH="1">
              <a:off x="8994600" y="272304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738" name="Google Shape;890;p35"/>
          <p:cNvSpPr/>
          <p:nvPr/>
        </p:nvSpPr>
        <p:spPr>
          <a:xfrm rot="5400000" flipH="1">
            <a:off x="-2397960" y="-774360"/>
            <a:ext cx="5570280" cy="3629160"/>
          </a:xfrm>
          <a:custGeom>
            <a:avLst/>
            <a:gdLst>
              <a:gd name="textAreaLeft" fmla="*/ -360 w 5570280"/>
              <a:gd name="textAreaRight" fmla="*/ 5570280 w 5570280"/>
              <a:gd name="textAreaTop" fmla="*/ 0 h 3629160"/>
              <a:gd name="textAreaBottom" fmla="*/ 3629520 h 362916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739" name="Google Shape;891;p35"/>
          <p:cNvSpPr/>
          <p:nvPr/>
        </p:nvSpPr>
        <p:spPr>
          <a:xfrm rot="13622400">
            <a:off x="6626520" y="2408400"/>
            <a:ext cx="1601280" cy="1536480"/>
          </a:xfrm>
          <a:custGeom>
            <a:avLst/>
            <a:gdLst>
              <a:gd name="textAreaLeft" fmla="*/ 0 w 1601280"/>
              <a:gd name="textAreaRight" fmla="*/ 1601640 w 1601280"/>
              <a:gd name="textAreaTop" fmla="*/ 0 h 1536480"/>
              <a:gd name="textAreaBottom" fmla="*/ 1536840 h 15364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740" name="Google Shape;892;p35"/>
          <p:cNvSpPr/>
          <p:nvPr/>
        </p:nvSpPr>
        <p:spPr>
          <a:xfrm rot="667800">
            <a:off x="5320440" y="2755440"/>
            <a:ext cx="1938600" cy="3305520"/>
          </a:xfrm>
          <a:custGeom>
            <a:avLst/>
            <a:gdLst>
              <a:gd name="textAreaLeft" fmla="*/ 0 w 1938600"/>
              <a:gd name="textAreaRight" fmla="*/ 1938960 w 1938600"/>
              <a:gd name="textAreaTop" fmla="*/ 0 h 3305520"/>
              <a:gd name="textAreaBottom" fmla="*/ 3305880 h 330552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741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7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3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896;p36"/>
          <p:cNvSpPr/>
          <p:nvPr/>
        </p:nvSpPr>
        <p:spPr>
          <a:xfrm rot="15979200">
            <a:off x="7758720" y="345600"/>
            <a:ext cx="3242160" cy="3110760"/>
          </a:xfrm>
          <a:custGeom>
            <a:avLst/>
            <a:gdLst>
              <a:gd name="textAreaLeft" fmla="*/ 0 w 3242160"/>
              <a:gd name="textAreaRight" fmla="*/ 3242520 w 3242160"/>
              <a:gd name="textAreaTop" fmla="*/ 0 h 3110760"/>
              <a:gd name="textAreaBottom" fmla="*/ 3111120 h 311076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744" name="Google Shape;897;p36"/>
          <p:cNvSpPr/>
          <p:nvPr/>
        </p:nvSpPr>
        <p:spPr>
          <a:xfrm rot="16200000" flipH="1">
            <a:off x="-700560" y="2715840"/>
            <a:ext cx="3396960" cy="3382920"/>
          </a:xfrm>
          <a:custGeom>
            <a:avLst/>
            <a:gdLst>
              <a:gd name="textAreaLeft" fmla="*/ 360 w 3396960"/>
              <a:gd name="textAreaRight" fmla="*/ 3397680 w 3396960"/>
              <a:gd name="textAreaTop" fmla="*/ 0 h 3382920"/>
              <a:gd name="textAreaBottom" fmla="*/ 3383280 h 338292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745" name="Google Shape;898;p36"/>
          <p:cNvSpPr/>
          <p:nvPr/>
        </p:nvSpPr>
        <p:spPr>
          <a:xfrm rot="1891800" flipH="1">
            <a:off x="3632400" y="3134520"/>
            <a:ext cx="2181600" cy="3719880"/>
          </a:xfrm>
          <a:custGeom>
            <a:avLst/>
            <a:gdLst>
              <a:gd name="textAreaLeft" fmla="*/ 360 w 2181600"/>
              <a:gd name="textAreaRight" fmla="*/ 2182320 w 2181600"/>
              <a:gd name="textAreaTop" fmla="*/ 0 h 3719880"/>
              <a:gd name="textAreaBottom" fmla="*/ 3720240 h 371988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746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2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383;p19"/>
          <p:cNvSpPr/>
          <p:nvPr/>
        </p:nvSpPr>
        <p:spPr>
          <a:xfrm rot="15888000" flipH="1">
            <a:off x="5769000" y="-1266480"/>
            <a:ext cx="4814280" cy="4095000"/>
          </a:xfrm>
          <a:custGeom>
            <a:avLst/>
            <a:gdLst>
              <a:gd name="textAreaLeft" fmla="*/ -360 w 4814280"/>
              <a:gd name="textAreaRight" fmla="*/ 4814280 w 4814280"/>
              <a:gd name="textAreaTop" fmla="*/ 0 h 4095000"/>
              <a:gd name="textAreaBottom" fmla="*/ 4095360 h 4095000"/>
            </a:gdLst>
            <a:ahLst/>
            <a:cxnLst/>
            <a:rect l="textAreaLeft" t="textAreaTop" r="textAreaRight" b="textAreaBottom"/>
            <a:pathLst>
              <a:path w="61178" h="5203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220" name="Google Shape;384;p19"/>
          <p:cNvSpPr/>
          <p:nvPr/>
        </p:nvSpPr>
        <p:spPr>
          <a:xfrm rot="672000">
            <a:off x="-1742760" y="2060640"/>
            <a:ext cx="4680360" cy="4251600"/>
          </a:xfrm>
          <a:custGeom>
            <a:avLst/>
            <a:gdLst>
              <a:gd name="textAreaLeft" fmla="*/ 0 w 4680360"/>
              <a:gd name="textAreaRight" fmla="*/ 4680720 w 4680360"/>
              <a:gd name="textAreaTop" fmla="*/ 0 h 4251600"/>
              <a:gd name="textAreaBottom" fmla="*/ 4251960 h 4251600"/>
            </a:gdLst>
            <a:ahLst/>
            <a:cxnLst/>
            <a:rect l="textAreaLeft" t="textAreaTop" r="textAreaRight" b="textAreaBottom"/>
            <a:pathLst>
              <a:path w="65181" h="5921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221" name="Google Shape;385;p19"/>
          <p:cNvGrpSpPr/>
          <p:nvPr/>
        </p:nvGrpSpPr>
        <p:grpSpPr>
          <a:xfrm>
            <a:off x="6689880" y="646560"/>
            <a:ext cx="1696320" cy="1688760"/>
            <a:chOff x="6689880" y="646560"/>
            <a:chExt cx="1696320" cy="1688760"/>
          </a:xfrm>
        </p:grpSpPr>
        <p:sp>
          <p:nvSpPr>
            <p:cNvPr id="222" name="Google Shape;386;p19"/>
            <p:cNvSpPr/>
            <p:nvPr/>
          </p:nvSpPr>
          <p:spPr>
            <a:xfrm flipV="1">
              <a:off x="6689880" y="646560"/>
              <a:ext cx="1696320" cy="1688400"/>
            </a:xfrm>
            <a:custGeom>
              <a:avLst/>
              <a:gdLst>
                <a:gd name="textAreaLeft" fmla="*/ 0 w 1696320"/>
                <a:gd name="textAreaRight" fmla="*/ 1696680 w 1696320"/>
                <a:gd name="textAreaTop" fmla="*/ 360 h 1688400"/>
                <a:gd name="textAreaBottom" fmla="*/ 1689120 h 16884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3" name="Google Shape;387;p19"/>
            <p:cNvSpPr/>
            <p:nvPr/>
          </p:nvSpPr>
          <p:spPr>
            <a:xfrm flipV="1">
              <a:off x="7043760" y="2178360"/>
              <a:ext cx="8640" cy="648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360 h 6480"/>
                <a:gd name="textAreaBottom" fmla="*/ 7200 h 64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4" name="Google Shape;388;p19"/>
            <p:cNvSpPr/>
            <p:nvPr/>
          </p:nvSpPr>
          <p:spPr>
            <a:xfrm flipV="1">
              <a:off x="7139160" y="2104200"/>
              <a:ext cx="266040" cy="2242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4280"/>
                <a:gd name="textAreaBottom" fmla="*/ 224280 h 224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5" name="Google Shape;389;p19"/>
            <p:cNvSpPr/>
            <p:nvPr/>
          </p:nvSpPr>
          <p:spPr>
            <a:xfrm flipV="1">
              <a:off x="7492320" y="2104920"/>
              <a:ext cx="267120" cy="2304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230400"/>
                <a:gd name="textAreaBottom" fmla="*/ 231120 h 230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6" name="Google Shape;390;p19"/>
            <p:cNvSpPr/>
            <p:nvPr/>
          </p:nvSpPr>
          <p:spPr>
            <a:xfrm flipV="1">
              <a:off x="7846560" y="2177640"/>
              <a:ext cx="101160" cy="5940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-360 h 59400"/>
                <a:gd name="textAreaBottom" fmla="*/ 59400 h 5940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7" name="Google Shape;391;p19"/>
            <p:cNvSpPr/>
            <p:nvPr/>
          </p:nvSpPr>
          <p:spPr>
            <a:xfrm flipV="1">
              <a:off x="7976880" y="2104920"/>
              <a:ext cx="5760" cy="11304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360 h 113040"/>
                <a:gd name="textAreaBottom" fmla="*/ 113760 h 113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8" name="Google Shape;392;p19"/>
            <p:cNvSpPr/>
            <p:nvPr/>
          </p:nvSpPr>
          <p:spPr>
            <a:xfrm flipV="1">
              <a:off x="6746400" y="1798560"/>
              <a:ext cx="1800" cy="36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360 h 3600"/>
                <a:gd name="textAreaBottom" fmla="*/ 4320 h 360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" bIns="1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29" name="Google Shape;393;p19"/>
            <p:cNvSpPr/>
            <p:nvPr/>
          </p:nvSpPr>
          <p:spPr>
            <a:xfrm flipV="1">
              <a:off x="6876720" y="202248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1800"/>
                <a:gd name="textAreaBottom" fmla="*/ 180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0" name="Google Shape;394;p19"/>
            <p:cNvSpPr/>
            <p:nvPr/>
          </p:nvSpPr>
          <p:spPr>
            <a:xfrm flipV="1">
              <a:off x="6802200" y="1872000"/>
              <a:ext cx="76320" cy="47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360 h 47520"/>
                <a:gd name="textAreaBottom" fmla="*/ 48240 h 475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760" bIns="23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1" name="Google Shape;395;p19"/>
            <p:cNvSpPr/>
            <p:nvPr/>
          </p:nvSpPr>
          <p:spPr>
            <a:xfrm flipV="1">
              <a:off x="6965280" y="179784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2" name="Google Shape;396;p19"/>
            <p:cNvSpPr/>
            <p:nvPr/>
          </p:nvSpPr>
          <p:spPr>
            <a:xfrm flipV="1">
              <a:off x="7318440" y="17996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3" name="Google Shape;397;p19"/>
            <p:cNvSpPr/>
            <p:nvPr/>
          </p:nvSpPr>
          <p:spPr>
            <a:xfrm flipV="1">
              <a:off x="7672320" y="17996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4" name="Google Shape;398;p19"/>
            <p:cNvSpPr/>
            <p:nvPr/>
          </p:nvSpPr>
          <p:spPr>
            <a:xfrm flipV="1">
              <a:off x="8025480" y="1799640"/>
              <a:ext cx="266040" cy="274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274320"/>
                <a:gd name="textAreaBottom" fmla="*/ 275040 h 274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5" name="Google Shape;399;p19"/>
            <p:cNvSpPr/>
            <p:nvPr/>
          </p:nvSpPr>
          <p:spPr>
            <a:xfrm flipV="1">
              <a:off x="6692760" y="1559880"/>
              <a:ext cx="6480" cy="86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6" name="Google Shape;400;p19"/>
            <p:cNvSpPr/>
            <p:nvPr/>
          </p:nvSpPr>
          <p:spPr>
            <a:xfrm flipV="1">
              <a:off x="6786360" y="14860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7" name="Google Shape;401;p19"/>
            <p:cNvSpPr/>
            <p:nvPr/>
          </p:nvSpPr>
          <p:spPr>
            <a:xfrm flipV="1">
              <a:off x="7139160" y="14860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8" name="Google Shape;402;p19"/>
            <p:cNvSpPr/>
            <p:nvPr/>
          </p:nvSpPr>
          <p:spPr>
            <a:xfrm flipV="1">
              <a:off x="7492320" y="148608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39" name="Google Shape;403;p19"/>
            <p:cNvSpPr/>
            <p:nvPr/>
          </p:nvSpPr>
          <p:spPr>
            <a:xfrm flipV="1">
              <a:off x="7846560" y="148536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0" name="Google Shape;404;p19"/>
            <p:cNvSpPr/>
            <p:nvPr/>
          </p:nvSpPr>
          <p:spPr>
            <a:xfrm flipV="1">
              <a:off x="8199360" y="1485360"/>
              <a:ext cx="178560" cy="30492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1" name="Google Shape;405;p19"/>
            <p:cNvSpPr/>
            <p:nvPr/>
          </p:nvSpPr>
          <p:spPr>
            <a:xfrm flipV="1">
              <a:off x="6697800" y="1190880"/>
              <a:ext cx="180720" cy="303840"/>
            </a:xfrm>
            <a:custGeom>
              <a:avLst/>
              <a:gdLst>
                <a:gd name="textAreaLeft" fmla="*/ 0 w 180720"/>
                <a:gd name="textAreaRight" fmla="*/ 181080 w 1807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2" name="Google Shape;406;p19"/>
            <p:cNvSpPr/>
            <p:nvPr/>
          </p:nvSpPr>
          <p:spPr>
            <a:xfrm flipV="1">
              <a:off x="6965280" y="11908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3" name="Google Shape;407;p19"/>
            <p:cNvSpPr/>
            <p:nvPr/>
          </p:nvSpPr>
          <p:spPr>
            <a:xfrm flipV="1">
              <a:off x="7318440" y="119088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4" name="Google Shape;408;p19"/>
            <p:cNvSpPr/>
            <p:nvPr/>
          </p:nvSpPr>
          <p:spPr>
            <a:xfrm flipV="1">
              <a:off x="7672320" y="11908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5" name="Google Shape;409;p19"/>
            <p:cNvSpPr/>
            <p:nvPr/>
          </p:nvSpPr>
          <p:spPr>
            <a:xfrm flipV="1">
              <a:off x="8025480" y="119088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6" name="Google Shape;410;p19"/>
            <p:cNvSpPr/>
            <p:nvPr/>
          </p:nvSpPr>
          <p:spPr>
            <a:xfrm flipV="1">
              <a:off x="6786360" y="906480"/>
              <a:ext cx="266040" cy="2710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71080"/>
                <a:gd name="textAreaBottom" fmla="*/ 271080 h 2710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7" name="Google Shape;411;p19"/>
            <p:cNvSpPr/>
            <p:nvPr/>
          </p:nvSpPr>
          <p:spPr>
            <a:xfrm flipV="1">
              <a:off x="7139160" y="8744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8" name="Google Shape;412;p19"/>
            <p:cNvSpPr/>
            <p:nvPr/>
          </p:nvSpPr>
          <p:spPr>
            <a:xfrm flipV="1">
              <a:off x="7492320" y="8744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49" name="Google Shape;413;p19"/>
            <p:cNvSpPr/>
            <p:nvPr/>
          </p:nvSpPr>
          <p:spPr>
            <a:xfrm flipV="1">
              <a:off x="7846560" y="8744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50" name="Google Shape;414;p19"/>
            <p:cNvSpPr/>
            <p:nvPr/>
          </p:nvSpPr>
          <p:spPr>
            <a:xfrm flipV="1">
              <a:off x="8199360" y="1059480"/>
              <a:ext cx="72360" cy="4536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360 h 45360"/>
                <a:gd name="textAreaBottom" fmla="*/ 46080 h 453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51" name="Google Shape;415;p19"/>
            <p:cNvSpPr/>
            <p:nvPr/>
          </p:nvSpPr>
          <p:spPr>
            <a:xfrm flipV="1">
              <a:off x="7125480" y="746280"/>
              <a:ext cx="106200" cy="6336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360 h 63360"/>
                <a:gd name="textAreaBottom" fmla="*/ 64080 h 633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52" name="Google Shape;416;p19"/>
            <p:cNvSpPr/>
            <p:nvPr/>
          </p:nvSpPr>
          <p:spPr>
            <a:xfrm flipV="1">
              <a:off x="7095600" y="762480"/>
              <a:ext cx="5760" cy="11988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-360 h 119880"/>
                <a:gd name="textAreaBottom" fmla="*/ 119880 h 1198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53" name="Google Shape;417;p19"/>
            <p:cNvSpPr/>
            <p:nvPr/>
          </p:nvSpPr>
          <p:spPr>
            <a:xfrm flipV="1">
              <a:off x="7318440" y="646200"/>
              <a:ext cx="267120" cy="23652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-360 h 236520"/>
                <a:gd name="textAreaBottom" fmla="*/ 236520 h 2365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54" name="Google Shape;418;p19"/>
            <p:cNvSpPr/>
            <p:nvPr/>
          </p:nvSpPr>
          <p:spPr>
            <a:xfrm flipV="1">
              <a:off x="7672320" y="653040"/>
              <a:ext cx="266040" cy="229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9320"/>
                <a:gd name="textAreaBottom" fmla="*/ 229320 h 229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55" name="Google Shape;419;p19"/>
            <p:cNvSpPr/>
            <p:nvPr/>
          </p:nvSpPr>
          <p:spPr>
            <a:xfrm flipV="1">
              <a:off x="8025480" y="801000"/>
              <a:ext cx="11520" cy="864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256" name="Google Shape;420;p19"/>
          <p:cNvSpPr/>
          <p:nvPr/>
        </p:nvSpPr>
        <p:spPr>
          <a:xfrm rot="2353800">
            <a:off x="1787400" y="2882520"/>
            <a:ext cx="1434240" cy="1265040"/>
          </a:xfrm>
          <a:custGeom>
            <a:avLst/>
            <a:gdLst>
              <a:gd name="textAreaLeft" fmla="*/ 0 w 1434240"/>
              <a:gd name="textAreaRight" fmla="*/ 1434600 w 1434240"/>
              <a:gd name="textAreaTop" fmla="*/ 0 h 1265040"/>
              <a:gd name="textAreaBottom" fmla="*/ 1265400 h 126504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713160" y="1682640"/>
            <a:ext cx="110376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1" u="none" strike="noStrike">
                <a:solidFill>
                  <a:schemeClr val="accent3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title"/>
          </p:nvPr>
        </p:nvSpPr>
        <p:spPr>
          <a:xfrm>
            <a:off x="7326360" y="3390840"/>
            <a:ext cx="1103760" cy="41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1" u="none" strike="noStrike">
                <a:solidFill>
                  <a:schemeClr val="accent5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7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951;p38"/>
          <p:cNvGrpSpPr/>
          <p:nvPr/>
        </p:nvGrpSpPr>
        <p:grpSpPr>
          <a:xfrm>
            <a:off x="6914160" y="-80280"/>
            <a:ext cx="2277000" cy="5303880"/>
            <a:chOff x="6914160" y="-80280"/>
            <a:chExt cx="2277000" cy="5303880"/>
          </a:xfrm>
        </p:grpSpPr>
        <p:sp>
          <p:nvSpPr>
            <p:cNvPr id="787" name="Google Shape;952;p38"/>
            <p:cNvSpPr/>
            <p:nvPr/>
          </p:nvSpPr>
          <p:spPr>
            <a:xfrm flipH="1">
              <a:off x="6914160" y="-802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88" name="Google Shape;953;p38"/>
            <p:cNvSpPr/>
            <p:nvPr/>
          </p:nvSpPr>
          <p:spPr>
            <a:xfrm flipH="1">
              <a:off x="7103520" y="2296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89" name="Google Shape;954;p38"/>
            <p:cNvSpPr/>
            <p:nvPr/>
          </p:nvSpPr>
          <p:spPr>
            <a:xfrm flipH="1">
              <a:off x="7292880" y="-802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90" name="Google Shape;955;p38"/>
            <p:cNvSpPr/>
            <p:nvPr/>
          </p:nvSpPr>
          <p:spPr>
            <a:xfrm flipH="1">
              <a:off x="7481160" y="2296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91" name="Google Shape;956;p38"/>
            <p:cNvSpPr/>
            <p:nvPr/>
          </p:nvSpPr>
          <p:spPr>
            <a:xfrm flipH="1">
              <a:off x="7670520" y="-802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2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92" name="Google Shape;957;p38"/>
            <p:cNvSpPr/>
            <p:nvPr/>
          </p:nvSpPr>
          <p:spPr>
            <a:xfrm flipH="1">
              <a:off x="7859880" y="2296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93" name="Google Shape;958;p38"/>
            <p:cNvSpPr/>
            <p:nvPr/>
          </p:nvSpPr>
          <p:spPr>
            <a:xfrm flipH="1">
              <a:off x="8048520" y="-802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94" name="Google Shape;959;p38"/>
            <p:cNvSpPr/>
            <p:nvPr/>
          </p:nvSpPr>
          <p:spPr>
            <a:xfrm flipH="1">
              <a:off x="8237880" y="2296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95" name="Google Shape;960;p38"/>
            <p:cNvSpPr/>
            <p:nvPr/>
          </p:nvSpPr>
          <p:spPr>
            <a:xfrm flipH="1">
              <a:off x="8427240" y="-802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96" name="Google Shape;961;p38"/>
            <p:cNvSpPr/>
            <p:nvPr/>
          </p:nvSpPr>
          <p:spPr>
            <a:xfrm flipH="1">
              <a:off x="8615880" y="2296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97" name="Google Shape;962;p38"/>
            <p:cNvSpPr/>
            <p:nvPr/>
          </p:nvSpPr>
          <p:spPr>
            <a:xfrm flipH="1">
              <a:off x="8805240" y="-802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98" name="Google Shape;963;p38"/>
            <p:cNvSpPr/>
            <p:nvPr/>
          </p:nvSpPr>
          <p:spPr>
            <a:xfrm flipH="1">
              <a:off x="8994600" y="2296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799" name="Google Shape;964;p38"/>
            <p:cNvSpPr/>
            <p:nvPr/>
          </p:nvSpPr>
          <p:spPr>
            <a:xfrm flipH="1">
              <a:off x="6914160" y="24130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00" name="Google Shape;965;p38"/>
            <p:cNvSpPr/>
            <p:nvPr/>
          </p:nvSpPr>
          <p:spPr>
            <a:xfrm flipH="1">
              <a:off x="7103520" y="272304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5" h="81307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01" name="Google Shape;966;p38"/>
            <p:cNvSpPr/>
            <p:nvPr/>
          </p:nvSpPr>
          <p:spPr>
            <a:xfrm flipH="1">
              <a:off x="7292880" y="24130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02" name="Google Shape;967;p38"/>
            <p:cNvSpPr/>
            <p:nvPr/>
          </p:nvSpPr>
          <p:spPr>
            <a:xfrm flipH="1">
              <a:off x="7481160" y="272304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03" name="Google Shape;968;p38"/>
            <p:cNvSpPr/>
            <p:nvPr/>
          </p:nvSpPr>
          <p:spPr>
            <a:xfrm flipH="1">
              <a:off x="7670520" y="24130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04" name="Google Shape;969;p38"/>
            <p:cNvSpPr/>
            <p:nvPr/>
          </p:nvSpPr>
          <p:spPr>
            <a:xfrm flipH="1">
              <a:off x="7859880" y="272304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05" name="Google Shape;970;p38"/>
            <p:cNvSpPr/>
            <p:nvPr/>
          </p:nvSpPr>
          <p:spPr>
            <a:xfrm flipH="1">
              <a:off x="8048520" y="2413080"/>
              <a:ext cx="197280" cy="250092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06" name="Google Shape;971;p38"/>
            <p:cNvSpPr/>
            <p:nvPr/>
          </p:nvSpPr>
          <p:spPr>
            <a:xfrm flipH="1">
              <a:off x="8237880" y="272304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07" name="Google Shape;972;p38"/>
            <p:cNvSpPr/>
            <p:nvPr/>
          </p:nvSpPr>
          <p:spPr>
            <a:xfrm flipH="1">
              <a:off x="8427240" y="24130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08" name="Google Shape;973;p38"/>
            <p:cNvSpPr/>
            <p:nvPr/>
          </p:nvSpPr>
          <p:spPr>
            <a:xfrm flipH="1">
              <a:off x="8615880" y="2723040"/>
              <a:ext cx="197280" cy="2500560"/>
            </a:xfrm>
            <a:custGeom>
              <a:avLst/>
              <a:gdLst>
                <a:gd name="textAreaLeft" fmla="*/ 360 w 197280"/>
                <a:gd name="textAreaRight" fmla="*/ 19800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09" name="Google Shape;974;p38"/>
            <p:cNvSpPr/>
            <p:nvPr/>
          </p:nvSpPr>
          <p:spPr>
            <a:xfrm flipH="1">
              <a:off x="8805240" y="2413080"/>
              <a:ext cx="196560" cy="250092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810" name="Google Shape;975;p38"/>
            <p:cNvSpPr/>
            <p:nvPr/>
          </p:nvSpPr>
          <p:spPr>
            <a:xfrm flipH="1">
              <a:off x="8994600" y="2723040"/>
              <a:ext cx="196560" cy="2500560"/>
            </a:xfrm>
            <a:custGeom>
              <a:avLst/>
              <a:gdLst>
                <a:gd name="textAreaLeft" fmla="*/ 360 w 196560"/>
                <a:gd name="textAreaRight" fmla="*/ 19728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811" name="Google Shape;976;p38"/>
          <p:cNvSpPr/>
          <p:nvPr/>
        </p:nvSpPr>
        <p:spPr>
          <a:xfrm rot="5400000" flipH="1">
            <a:off x="-2397960" y="-774360"/>
            <a:ext cx="5570280" cy="3629160"/>
          </a:xfrm>
          <a:custGeom>
            <a:avLst/>
            <a:gdLst>
              <a:gd name="textAreaLeft" fmla="*/ -360 w 5570280"/>
              <a:gd name="textAreaRight" fmla="*/ 5570280 w 5570280"/>
              <a:gd name="textAreaTop" fmla="*/ 0 h 3629160"/>
              <a:gd name="textAreaBottom" fmla="*/ 3629520 h 362916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812" name="Google Shape;977;p38"/>
          <p:cNvSpPr/>
          <p:nvPr/>
        </p:nvSpPr>
        <p:spPr>
          <a:xfrm rot="13622400">
            <a:off x="6626520" y="2408400"/>
            <a:ext cx="1601280" cy="1536480"/>
          </a:xfrm>
          <a:custGeom>
            <a:avLst/>
            <a:gdLst>
              <a:gd name="textAreaLeft" fmla="*/ 0 w 1601280"/>
              <a:gd name="textAreaRight" fmla="*/ 1601640 w 1601280"/>
              <a:gd name="textAreaTop" fmla="*/ 0 h 1536480"/>
              <a:gd name="textAreaBottom" fmla="*/ 1536840 h 15364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813" name="Google Shape;978;p38"/>
          <p:cNvSpPr/>
          <p:nvPr/>
        </p:nvSpPr>
        <p:spPr>
          <a:xfrm rot="667800">
            <a:off x="5320440" y="2755440"/>
            <a:ext cx="1938600" cy="3305520"/>
          </a:xfrm>
          <a:custGeom>
            <a:avLst/>
            <a:gdLst>
              <a:gd name="textAreaLeft" fmla="*/ 0 w 1938600"/>
              <a:gd name="textAreaRight" fmla="*/ 1938960 w 1938600"/>
              <a:gd name="textAreaTop" fmla="*/ 0 h 3305520"/>
              <a:gd name="textAreaBottom" fmla="*/ 3305880 h 330552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97;p5"/>
          <p:cNvSpPr/>
          <p:nvPr/>
        </p:nvSpPr>
        <p:spPr>
          <a:xfrm flipH="1">
            <a:off x="-720" y="1620000"/>
            <a:ext cx="9143640" cy="2280960"/>
          </a:xfrm>
          <a:custGeom>
            <a:avLst/>
            <a:gdLst>
              <a:gd name="textAreaLeft" fmla="*/ -360 w 9143640"/>
              <a:gd name="textAreaRight" fmla="*/ 9143640 w 9143640"/>
              <a:gd name="textAreaTop" fmla="*/ 0 h 2280960"/>
              <a:gd name="textAreaBottom" fmla="*/ 2281320 h 2280960"/>
            </a:gdLst>
            <a:ahLst/>
            <a:cxnLst/>
            <a:rect l="textAreaLeft" t="textAreaTop" r="textAreaRight" b="textAreaBottom"/>
            <a:pathLst>
              <a:path w="305584" h="121664">
                <a:moveTo>
                  <a:pt x="219307" y="0"/>
                </a:moveTo>
                <a:cubicBezTo>
                  <a:pt x="203338" y="0"/>
                  <a:pt x="187335" y="4914"/>
                  <a:pt x="174406" y="14271"/>
                </a:cubicBezTo>
                <a:cubicBezTo>
                  <a:pt x="167072" y="19544"/>
                  <a:pt x="160755" y="26102"/>
                  <a:pt x="153475" y="31428"/>
                </a:cubicBezTo>
                <a:cubicBezTo>
                  <a:pt x="146652" y="36401"/>
                  <a:pt x="138616" y="40348"/>
                  <a:pt x="130237" y="40348"/>
                </a:cubicBezTo>
                <a:cubicBezTo>
                  <a:pt x="129643" y="40348"/>
                  <a:pt x="129047" y="40328"/>
                  <a:pt x="128449" y="40287"/>
                </a:cubicBezTo>
                <a:cubicBezTo>
                  <a:pt x="122935" y="39913"/>
                  <a:pt x="117662" y="37771"/>
                  <a:pt x="112175" y="37076"/>
                </a:cubicBezTo>
                <a:cubicBezTo>
                  <a:pt x="110880" y="36911"/>
                  <a:pt x="109574" y="36830"/>
                  <a:pt x="108268" y="36830"/>
                </a:cubicBezTo>
                <a:cubicBezTo>
                  <a:pt x="102130" y="36830"/>
                  <a:pt x="95990" y="38624"/>
                  <a:pt x="90870" y="42000"/>
                </a:cubicBezTo>
                <a:cubicBezTo>
                  <a:pt x="84982" y="45881"/>
                  <a:pt x="80351" y="51743"/>
                  <a:pt x="73794" y="54339"/>
                </a:cubicBezTo>
                <a:cubicBezTo>
                  <a:pt x="70523" y="55637"/>
                  <a:pt x="67081" y="56009"/>
                  <a:pt x="63565" y="56009"/>
                </a:cubicBezTo>
                <a:cubicBezTo>
                  <a:pt x="58850" y="56009"/>
                  <a:pt x="54001" y="55340"/>
                  <a:pt x="49253" y="55340"/>
                </a:cubicBezTo>
                <a:cubicBezTo>
                  <a:pt x="46444" y="55340"/>
                  <a:pt x="43669" y="55575"/>
                  <a:pt x="40979" y="56320"/>
                </a:cubicBezTo>
                <a:cubicBezTo>
                  <a:pt x="25348" y="60629"/>
                  <a:pt x="16515" y="80811"/>
                  <a:pt x="322" y="81212"/>
                </a:cubicBezTo>
                <a:lnTo>
                  <a:pt x="1" y="105140"/>
                </a:lnTo>
                <a:cubicBezTo>
                  <a:pt x="1" y="105140"/>
                  <a:pt x="15474" y="110471"/>
                  <a:pt x="34154" y="110471"/>
                </a:cubicBezTo>
                <a:cubicBezTo>
                  <a:pt x="45744" y="110471"/>
                  <a:pt x="58569" y="108419"/>
                  <a:pt x="69698" y="101768"/>
                </a:cubicBezTo>
                <a:cubicBezTo>
                  <a:pt x="77727" y="96977"/>
                  <a:pt x="84000" y="95050"/>
                  <a:pt x="89631" y="95050"/>
                </a:cubicBezTo>
                <a:cubicBezTo>
                  <a:pt x="104388" y="95050"/>
                  <a:pt x="114744" y="108287"/>
                  <a:pt x="140761" y="117934"/>
                </a:cubicBezTo>
                <a:cubicBezTo>
                  <a:pt x="147990" y="120617"/>
                  <a:pt x="154305" y="121664"/>
                  <a:pt x="160177" y="121664"/>
                </a:cubicBezTo>
                <a:cubicBezTo>
                  <a:pt x="181037" y="121664"/>
                  <a:pt x="196328" y="108460"/>
                  <a:pt x="227278" y="108460"/>
                </a:cubicBezTo>
                <a:cubicBezTo>
                  <a:pt x="230911" y="108460"/>
                  <a:pt x="234759" y="108642"/>
                  <a:pt x="238857" y="109048"/>
                </a:cubicBezTo>
                <a:cubicBezTo>
                  <a:pt x="240758" y="109237"/>
                  <a:pt x="242612" y="109327"/>
                  <a:pt x="244420" y="109327"/>
                </a:cubicBezTo>
                <a:cubicBezTo>
                  <a:pt x="289069" y="109327"/>
                  <a:pt x="305584" y="54072"/>
                  <a:pt x="305584" y="54072"/>
                </a:cubicBezTo>
                <a:lnTo>
                  <a:pt x="305584" y="33917"/>
                </a:lnTo>
                <a:cubicBezTo>
                  <a:pt x="282994" y="28243"/>
                  <a:pt x="264927" y="11033"/>
                  <a:pt x="242792" y="3726"/>
                </a:cubicBezTo>
                <a:cubicBezTo>
                  <a:pt x="235229" y="1223"/>
                  <a:pt x="227273" y="0"/>
                  <a:pt x="219307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893" name="Google Shape;98;p5"/>
          <p:cNvSpPr/>
          <p:nvPr/>
        </p:nvSpPr>
        <p:spPr>
          <a:xfrm rot="5400000">
            <a:off x="-1595880" y="-854280"/>
            <a:ext cx="3561480" cy="3029400"/>
          </a:xfrm>
          <a:custGeom>
            <a:avLst/>
            <a:gdLst>
              <a:gd name="textAreaLeft" fmla="*/ 0 w 3561480"/>
              <a:gd name="textAreaRight" fmla="*/ 3561840 w 3561480"/>
              <a:gd name="textAreaTop" fmla="*/ 0 h 3029400"/>
              <a:gd name="textAreaBottom" fmla="*/ 3029760 h 3029400"/>
            </a:gdLst>
            <a:ahLst/>
            <a:cxnLst/>
            <a:rect l="textAreaLeft" t="textAreaTop" r="textAreaRight" b="textAreaBottom"/>
            <a:pathLst>
              <a:path w="61178" h="5203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894" name="Google Shape;99;p5"/>
          <p:cNvSpPr/>
          <p:nvPr/>
        </p:nvSpPr>
        <p:spPr>
          <a:xfrm>
            <a:off x="7699320" y="2874960"/>
            <a:ext cx="1175760" cy="1535760"/>
          </a:xfrm>
          <a:custGeom>
            <a:avLst/>
            <a:gdLst>
              <a:gd name="textAreaLeft" fmla="*/ 0 w 1175760"/>
              <a:gd name="textAreaRight" fmla="*/ 1176120 w 1175760"/>
              <a:gd name="textAreaTop" fmla="*/ 0 h 1535760"/>
              <a:gd name="textAreaBottom" fmla="*/ 1536120 h 1535760"/>
            </a:gdLst>
            <a:ahLst/>
            <a:cxnLst/>
            <a:rect l="textAreaLeft" t="textAreaTop" r="textAreaRight" b="textAreaBottom"/>
            <a:pathLst>
              <a:path w="17277" h="22564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895" name="PlaceHolder 1"/>
          <p:cNvSpPr>
            <a:spLocks noGrp="1"/>
          </p:cNvSpPr>
          <p:nvPr>
            <p:ph type="body"/>
          </p:nvPr>
        </p:nvSpPr>
        <p:spPr>
          <a:xfrm>
            <a:off x="1101960" y="2260800"/>
            <a:ext cx="2954160" cy="1535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896" name="PlaceHolder 2"/>
          <p:cNvSpPr>
            <a:spLocks noGrp="1"/>
          </p:cNvSpPr>
          <p:nvPr>
            <p:ph type="body"/>
          </p:nvPr>
        </p:nvSpPr>
        <p:spPr>
          <a:xfrm>
            <a:off x="5070960" y="2260800"/>
            <a:ext cx="2954160" cy="1535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897" name="PlaceHolder 3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898" name="Google Shape;105;p5"/>
          <p:cNvSpPr/>
          <p:nvPr/>
        </p:nvSpPr>
        <p:spPr>
          <a:xfrm rot="20209200" flipH="1">
            <a:off x="4051800" y="2819880"/>
            <a:ext cx="1938600" cy="3304800"/>
          </a:xfrm>
          <a:custGeom>
            <a:avLst/>
            <a:gdLst>
              <a:gd name="textAreaLeft" fmla="*/ -360 w 1938600"/>
              <a:gd name="textAreaRight" fmla="*/ 1938600 w 1938600"/>
              <a:gd name="textAreaTop" fmla="*/ 0 h 3304800"/>
              <a:gd name="textAreaBottom" fmla="*/ 3305160 h 330480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9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1082;p41"/>
          <p:cNvSpPr/>
          <p:nvPr/>
        </p:nvSpPr>
        <p:spPr>
          <a:xfrm>
            <a:off x="4487760" y="727560"/>
            <a:ext cx="6559560" cy="5235840"/>
          </a:xfrm>
          <a:custGeom>
            <a:avLst/>
            <a:gdLst>
              <a:gd name="textAreaLeft" fmla="*/ 0 w 6559560"/>
              <a:gd name="textAreaRight" fmla="*/ 6559920 w 6559560"/>
              <a:gd name="textAreaTop" fmla="*/ 0 h 5235840"/>
              <a:gd name="textAreaBottom" fmla="*/ 5236200 h 523584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00" name="Google Shape;1083;p41"/>
          <p:cNvSpPr/>
          <p:nvPr/>
        </p:nvSpPr>
        <p:spPr>
          <a:xfrm rot="5400000">
            <a:off x="-2563200" y="1125720"/>
            <a:ext cx="4913280" cy="3022560"/>
          </a:xfrm>
          <a:custGeom>
            <a:avLst/>
            <a:gdLst>
              <a:gd name="textAreaLeft" fmla="*/ 0 w 4913280"/>
              <a:gd name="textAreaRight" fmla="*/ 4913640 w 4913280"/>
              <a:gd name="textAreaTop" fmla="*/ 0 h 3022560"/>
              <a:gd name="textAreaBottom" fmla="*/ 3022920 h 302256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01" name="Google Shape;1084;p41"/>
          <p:cNvSpPr/>
          <p:nvPr/>
        </p:nvSpPr>
        <p:spPr>
          <a:xfrm rot="13622400">
            <a:off x="635400" y="-297720"/>
            <a:ext cx="1601280" cy="1536480"/>
          </a:xfrm>
          <a:custGeom>
            <a:avLst/>
            <a:gdLst>
              <a:gd name="textAreaLeft" fmla="*/ 0 w 1601280"/>
              <a:gd name="textAreaRight" fmla="*/ 1601640 w 1601280"/>
              <a:gd name="textAreaTop" fmla="*/ 0 h 1536480"/>
              <a:gd name="textAreaBottom" fmla="*/ 1536840 h 15364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02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1149;p43"/>
          <p:cNvSpPr/>
          <p:nvPr/>
        </p:nvSpPr>
        <p:spPr>
          <a:xfrm rot="13365600" flipH="1">
            <a:off x="6462360" y="-167040"/>
            <a:ext cx="4162320" cy="2560680"/>
          </a:xfrm>
          <a:custGeom>
            <a:avLst/>
            <a:gdLst>
              <a:gd name="textAreaLeft" fmla="*/ 360 w 4162320"/>
              <a:gd name="textAreaRight" fmla="*/ 4163040 w 4162320"/>
              <a:gd name="textAreaTop" fmla="*/ 0 h 2560680"/>
              <a:gd name="textAreaBottom" fmla="*/ 2561040 h 256068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41" name="Google Shape;1150;p43"/>
          <p:cNvSpPr/>
          <p:nvPr/>
        </p:nvSpPr>
        <p:spPr>
          <a:xfrm rot="672000">
            <a:off x="-1833480" y="1849680"/>
            <a:ext cx="4680360" cy="4251600"/>
          </a:xfrm>
          <a:custGeom>
            <a:avLst/>
            <a:gdLst>
              <a:gd name="textAreaLeft" fmla="*/ 0 w 4680360"/>
              <a:gd name="textAreaRight" fmla="*/ 4680720 w 4680360"/>
              <a:gd name="textAreaTop" fmla="*/ 0 h 4251600"/>
              <a:gd name="textAreaBottom" fmla="*/ 4251960 h 4251600"/>
            </a:gdLst>
            <a:ahLst/>
            <a:cxnLst/>
            <a:rect l="textAreaLeft" t="textAreaTop" r="textAreaRight" b="textAreaBottom"/>
            <a:pathLst>
              <a:path w="65181" h="5921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42" name="Google Shape;1151;p43"/>
          <p:cNvSpPr/>
          <p:nvPr/>
        </p:nvSpPr>
        <p:spPr>
          <a:xfrm>
            <a:off x="8043120" y="3533760"/>
            <a:ext cx="775080" cy="1012680"/>
          </a:xfrm>
          <a:custGeom>
            <a:avLst/>
            <a:gdLst>
              <a:gd name="textAreaLeft" fmla="*/ 0 w 775080"/>
              <a:gd name="textAreaRight" fmla="*/ 775440 w 775080"/>
              <a:gd name="textAreaTop" fmla="*/ 0 h 1012680"/>
              <a:gd name="textAreaBottom" fmla="*/ 1013040 h 1012680"/>
            </a:gdLst>
            <a:ahLst/>
            <a:cxnLst/>
            <a:rect l="textAreaLeft" t="textAreaTop" r="textAreaRight" b="textAreaBottom"/>
            <a:pathLst>
              <a:path w="17277" h="22564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43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4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1193;p45"/>
          <p:cNvSpPr/>
          <p:nvPr/>
        </p:nvSpPr>
        <p:spPr>
          <a:xfrm rot="5400000">
            <a:off x="-896760" y="455040"/>
            <a:ext cx="4906440" cy="446940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4469400"/>
              <a:gd name="textAreaBottom" fmla="*/ 4469760 h 446940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83" name="Google Shape;1194;p45"/>
          <p:cNvSpPr/>
          <p:nvPr/>
        </p:nvSpPr>
        <p:spPr>
          <a:xfrm rot="4272000">
            <a:off x="6861960" y="3034080"/>
            <a:ext cx="3403440" cy="3389400"/>
          </a:xfrm>
          <a:custGeom>
            <a:avLst/>
            <a:gdLst>
              <a:gd name="textAreaLeft" fmla="*/ 0 w 3403440"/>
              <a:gd name="textAreaRight" fmla="*/ 3403800 w 3403440"/>
              <a:gd name="textAreaTop" fmla="*/ 0 h 3389400"/>
              <a:gd name="textAreaBottom" fmla="*/ 3389760 h 338940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84" name="Google Shape;1195;p45"/>
          <p:cNvSpPr/>
          <p:nvPr/>
        </p:nvSpPr>
        <p:spPr>
          <a:xfrm>
            <a:off x="7014600" y="357480"/>
            <a:ext cx="801360" cy="706680"/>
          </a:xfrm>
          <a:custGeom>
            <a:avLst/>
            <a:gdLst>
              <a:gd name="textAreaLeft" fmla="*/ 0 w 801360"/>
              <a:gd name="textAreaRight" fmla="*/ 801720 w 801360"/>
              <a:gd name="textAreaTop" fmla="*/ 0 h 706680"/>
              <a:gd name="textAreaBottom" fmla="*/ 707040 h 70668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85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5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1198;p46"/>
          <p:cNvSpPr/>
          <p:nvPr/>
        </p:nvSpPr>
        <p:spPr>
          <a:xfrm rot="8100000">
            <a:off x="-1276920" y="-498240"/>
            <a:ext cx="4046760" cy="2489760"/>
          </a:xfrm>
          <a:custGeom>
            <a:avLst/>
            <a:gdLst>
              <a:gd name="textAreaLeft" fmla="*/ 0 w 4046760"/>
              <a:gd name="textAreaRight" fmla="*/ 4047120 w 4046760"/>
              <a:gd name="textAreaTop" fmla="*/ 0 h 2489760"/>
              <a:gd name="textAreaBottom" fmla="*/ 2490120 h 248976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87" name="Google Shape;1199;p46"/>
          <p:cNvSpPr/>
          <p:nvPr/>
        </p:nvSpPr>
        <p:spPr>
          <a:xfrm rot="19337400" flipH="1">
            <a:off x="5469840" y="3669840"/>
            <a:ext cx="4913280" cy="3022200"/>
          </a:xfrm>
          <a:custGeom>
            <a:avLst/>
            <a:gdLst>
              <a:gd name="textAreaLeft" fmla="*/ 360 w 4913280"/>
              <a:gd name="textAreaRight" fmla="*/ 4914000 w 4913280"/>
              <a:gd name="textAreaTop" fmla="*/ 0 h 3022200"/>
              <a:gd name="textAreaBottom" fmla="*/ 3022560 h 302220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88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989" name="Google Shape;1201;p46"/>
          <p:cNvSpPr/>
          <p:nvPr/>
        </p:nvSpPr>
        <p:spPr>
          <a:xfrm rot="13622400">
            <a:off x="7581600" y="924840"/>
            <a:ext cx="1233000" cy="1182960"/>
          </a:xfrm>
          <a:custGeom>
            <a:avLst/>
            <a:gdLst>
              <a:gd name="textAreaLeft" fmla="*/ 0 w 1233000"/>
              <a:gd name="textAreaRight" fmla="*/ 1233360 w 1233000"/>
              <a:gd name="textAreaTop" fmla="*/ 0 h 1182960"/>
              <a:gd name="textAreaBottom" fmla="*/ 1183320 h 118296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6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1203;p47"/>
          <p:cNvSpPr/>
          <p:nvPr/>
        </p:nvSpPr>
        <p:spPr>
          <a:xfrm rot="5575800">
            <a:off x="-1933560" y="-969120"/>
            <a:ext cx="4436280" cy="3713760"/>
          </a:xfrm>
          <a:custGeom>
            <a:avLst/>
            <a:gdLst>
              <a:gd name="textAreaLeft" fmla="*/ 0 w 4436280"/>
              <a:gd name="textAreaRight" fmla="*/ 4436640 w 4436280"/>
              <a:gd name="textAreaTop" fmla="*/ 0 h 3713760"/>
              <a:gd name="textAreaBottom" fmla="*/ 3714120 h 3713760"/>
            </a:gdLst>
            <a:ahLst/>
            <a:cxnLst/>
            <a:rect l="textAreaLeft" t="textAreaTop" r="textAreaRight" b="textAreaBottom"/>
            <a:pathLst>
              <a:path w="61178" h="5203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91" name="Google Shape;1204;p47"/>
          <p:cNvSpPr/>
          <p:nvPr/>
        </p:nvSpPr>
        <p:spPr>
          <a:xfrm>
            <a:off x="4971600" y="887760"/>
            <a:ext cx="5491800" cy="3688920"/>
          </a:xfrm>
          <a:custGeom>
            <a:avLst/>
            <a:gdLst>
              <a:gd name="textAreaLeft" fmla="*/ 0 w 5491800"/>
              <a:gd name="textAreaRight" fmla="*/ 5492160 w 5491800"/>
              <a:gd name="textAreaTop" fmla="*/ 0 h 3688920"/>
              <a:gd name="textAreaBottom" fmla="*/ 3689280 h 368892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92" name="Google Shape;1205;p47"/>
          <p:cNvSpPr/>
          <p:nvPr/>
        </p:nvSpPr>
        <p:spPr>
          <a:xfrm rot="13622400">
            <a:off x="3953880" y="4656600"/>
            <a:ext cx="1233000" cy="1182960"/>
          </a:xfrm>
          <a:custGeom>
            <a:avLst/>
            <a:gdLst>
              <a:gd name="textAreaLeft" fmla="*/ 0 w 1233000"/>
              <a:gd name="textAreaRight" fmla="*/ 1233360 w 1233000"/>
              <a:gd name="textAreaTop" fmla="*/ 0 h 1182960"/>
              <a:gd name="textAreaBottom" fmla="*/ 1183320 h 118296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93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8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1208;p48"/>
          <p:cNvSpPr/>
          <p:nvPr/>
        </p:nvSpPr>
        <p:spPr>
          <a:xfrm rot="912600" flipH="1">
            <a:off x="-1572840" y="597600"/>
            <a:ext cx="3253320" cy="5481000"/>
          </a:xfrm>
          <a:custGeom>
            <a:avLst/>
            <a:gdLst>
              <a:gd name="textAreaLeft" fmla="*/ -360 w 3253320"/>
              <a:gd name="textAreaRight" fmla="*/ 3253320 w 3253320"/>
              <a:gd name="textAreaTop" fmla="*/ 0 h 5481000"/>
              <a:gd name="textAreaBottom" fmla="*/ 5481360 h 548100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95" name="Google Shape;1209;p48"/>
          <p:cNvSpPr/>
          <p:nvPr/>
        </p:nvSpPr>
        <p:spPr>
          <a:xfrm rot="21118200">
            <a:off x="6784920" y="-733680"/>
            <a:ext cx="3654360" cy="3639240"/>
          </a:xfrm>
          <a:custGeom>
            <a:avLst/>
            <a:gdLst>
              <a:gd name="textAreaLeft" fmla="*/ 0 w 3654360"/>
              <a:gd name="textAreaRight" fmla="*/ 3654720 w 3654360"/>
              <a:gd name="textAreaTop" fmla="*/ 0 h 3639240"/>
              <a:gd name="textAreaBottom" fmla="*/ 3639600 h 363924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96" name="Google Shape;1210;p48"/>
          <p:cNvSpPr/>
          <p:nvPr/>
        </p:nvSpPr>
        <p:spPr>
          <a:xfrm rot="3321600">
            <a:off x="8443800" y="3822120"/>
            <a:ext cx="1269360" cy="1657800"/>
          </a:xfrm>
          <a:custGeom>
            <a:avLst/>
            <a:gdLst>
              <a:gd name="textAreaLeft" fmla="*/ 0 w 1269360"/>
              <a:gd name="textAreaRight" fmla="*/ 1269720 w 1269360"/>
              <a:gd name="textAreaTop" fmla="*/ 0 h 1657800"/>
              <a:gd name="textAreaBottom" fmla="*/ 1658160 h 1657800"/>
            </a:gdLst>
            <a:ahLst/>
            <a:cxnLst/>
            <a:rect l="textAreaLeft" t="textAreaTop" r="textAreaRight" b="textAreaBottom"/>
            <a:pathLst>
              <a:path w="17277" h="22564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97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0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1213;p49"/>
          <p:cNvSpPr/>
          <p:nvPr/>
        </p:nvSpPr>
        <p:spPr>
          <a:xfrm rot="15979200">
            <a:off x="8235360" y="2503440"/>
            <a:ext cx="3242160" cy="3110760"/>
          </a:xfrm>
          <a:custGeom>
            <a:avLst/>
            <a:gdLst>
              <a:gd name="textAreaLeft" fmla="*/ 0 w 3242160"/>
              <a:gd name="textAreaRight" fmla="*/ 3242520 w 3242160"/>
              <a:gd name="textAreaTop" fmla="*/ 0 h 3110760"/>
              <a:gd name="textAreaBottom" fmla="*/ 3111120 h 311076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999" name="Google Shape;1214;p49"/>
          <p:cNvSpPr/>
          <p:nvPr/>
        </p:nvSpPr>
        <p:spPr>
          <a:xfrm rot="21004800" flipH="1">
            <a:off x="-1232640" y="-484920"/>
            <a:ext cx="3396960" cy="3382920"/>
          </a:xfrm>
          <a:custGeom>
            <a:avLst/>
            <a:gdLst>
              <a:gd name="textAreaLeft" fmla="*/ 360 w 3396960"/>
              <a:gd name="textAreaRight" fmla="*/ 3397680 w 3396960"/>
              <a:gd name="textAreaTop" fmla="*/ 0 h 3382920"/>
              <a:gd name="textAreaBottom" fmla="*/ 3383280 h 338292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000" name="Google Shape;1215;p49"/>
          <p:cNvSpPr/>
          <p:nvPr/>
        </p:nvSpPr>
        <p:spPr>
          <a:xfrm rot="13622400">
            <a:off x="6790680" y="-291960"/>
            <a:ext cx="1554480" cy="1491480"/>
          </a:xfrm>
          <a:custGeom>
            <a:avLst/>
            <a:gdLst>
              <a:gd name="textAreaLeft" fmla="*/ 0 w 1554480"/>
              <a:gd name="textAreaRight" fmla="*/ 1554840 w 1554480"/>
              <a:gd name="textAreaTop" fmla="*/ 0 h 1491480"/>
              <a:gd name="textAreaBottom" fmla="*/ 1491840 h 14914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001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7;p6"/>
          <p:cNvSpPr/>
          <p:nvPr/>
        </p:nvSpPr>
        <p:spPr>
          <a:xfrm rot="20604000" flipH="1">
            <a:off x="-917280" y="-448200"/>
            <a:ext cx="3403440" cy="3389400"/>
          </a:xfrm>
          <a:custGeom>
            <a:avLst/>
            <a:gdLst>
              <a:gd name="textAreaLeft" fmla="*/ 360 w 3403440"/>
              <a:gd name="textAreaRight" fmla="*/ 3404160 w 3403440"/>
              <a:gd name="textAreaTop" fmla="*/ 0 h 3389400"/>
              <a:gd name="textAreaBottom" fmla="*/ 3389760 h 338940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040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041" name="Google Shape;109;p6"/>
          <p:cNvSpPr/>
          <p:nvPr/>
        </p:nvSpPr>
        <p:spPr>
          <a:xfrm rot="7619400">
            <a:off x="7151400" y="2766960"/>
            <a:ext cx="3210480" cy="3197160"/>
          </a:xfrm>
          <a:custGeom>
            <a:avLst/>
            <a:gdLst>
              <a:gd name="textAreaLeft" fmla="*/ 0 w 3210480"/>
              <a:gd name="textAreaRight" fmla="*/ 3210840 w 3210480"/>
              <a:gd name="textAreaTop" fmla="*/ 0 h 3197160"/>
              <a:gd name="textAreaBottom" fmla="*/ 3197520 h 319716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52;p3"/>
          <p:cNvSpPr/>
          <p:nvPr/>
        </p:nvSpPr>
        <p:spPr>
          <a:xfrm>
            <a:off x="6710400" y="1329120"/>
            <a:ext cx="2374920" cy="2374920"/>
          </a:xfrm>
          <a:prstGeom prst="ellipse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289" name="Google Shape;53;p3"/>
          <p:cNvGrpSpPr/>
          <p:nvPr/>
        </p:nvGrpSpPr>
        <p:grpSpPr>
          <a:xfrm>
            <a:off x="6657480" y="455400"/>
            <a:ext cx="2270520" cy="2260080"/>
            <a:chOff x="6657480" y="455400"/>
            <a:chExt cx="2270520" cy="2260080"/>
          </a:xfrm>
        </p:grpSpPr>
        <p:sp>
          <p:nvSpPr>
            <p:cNvPr id="290" name="Google Shape;54;p3"/>
            <p:cNvSpPr/>
            <p:nvPr/>
          </p:nvSpPr>
          <p:spPr>
            <a:xfrm>
              <a:off x="6657480" y="455400"/>
              <a:ext cx="2270520" cy="2260080"/>
            </a:xfrm>
            <a:custGeom>
              <a:avLst/>
              <a:gdLst>
                <a:gd name="textAreaLeft" fmla="*/ 0 w 2270520"/>
                <a:gd name="textAreaRight" fmla="*/ 2270880 w 2270520"/>
                <a:gd name="textAreaTop" fmla="*/ 0 h 2260080"/>
                <a:gd name="textAreaBottom" fmla="*/ 2260440 h 226008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91" name="Google Shape;55;p3"/>
            <p:cNvSpPr/>
            <p:nvPr/>
          </p:nvSpPr>
          <p:spPr>
            <a:xfrm>
              <a:off x="7131240" y="656280"/>
              <a:ext cx="11520" cy="900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0 h 9000"/>
                <a:gd name="textAreaBottom" fmla="*/ 9360 h 90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92" name="Google Shape;56;p3"/>
            <p:cNvSpPr/>
            <p:nvPr/>
          </p:nvSpPr>
          <p:spPr>
            <a:xfrm>
              <a:off x="7259040" y="463320"/>
              <a:ext cx="356400" cy="30060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00600"/>
                <a:gd name="textAreaBottom" fmla="*/ 300960 h 30060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93" name="Google Shape;57;p3"/>
            <p:cNvSpPr/>
            <p:nvPr/>
          </p:nvSpPr>
          <p:spPr>
            <a:xfrm>
              <a:off x="7731720" y="455400"/>
              <a:ext cx="357840" cy="30852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308520"/>
                <a:gd name="textAreaBottom" fmla="*/ 308880 h 30852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94" name="Google Shape;58;p3"/>
            <p:cNvSpPr/>
            <p:nvPr/>
          </p:nvSpPr>
          <p:spPr>
            <a:xfrm>
              <a:off x="8205480" y="585720"/>
              <a:ext cx="135360" cy="7956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79560"/>
                <a:gd name="textAreaBottom" fmla="*/ 79920 h 7956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960" bIns="39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95" name="Google Shape;59;p3"/>
            <p:cNvSpPr/>
            <p:nvPr/>
          </p:nvSpPr>
          <p:spPr>
            <a:xfrm>
              <a:off x="8380080" y="612360"/>
              <a:ext cx="7560" cy="151560"/>
            </a:xfrm>
            <a:custGeom>
              <a:avLst/>
              <a:gdLst>
                <a:gd name="textAreaLeft" fmla="*/ 0 w 7560"/>
                <a:gd name="textAreaRight" fmla="*/ 7920 w 7560"/>
                <a:gd name="textAreaTop" fmla="*/ 0 h 151560"/>
                <a:gd name="textAreaBottom" fmla="*/ 151920 h 15156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5960" bIns="75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96" name="Google Shape;60;p3"/>
            <p:cNvSpPr/>
            <p:nvPr/>
          </p:nvSpPr>
          <p:spPr>
            <a:xfrm>
              <a:off x="6733440" y="1168920"/>
              <a:ext cx="2520" cy="5040"/>
            </a:xfrm>
            <a:custGeom>
              <a:avLst/>
              <a:gdLst>
                <a:gd name="textAreaLeft" fmla="*/ 0 w 2520"/>
                <a:gd name="textAreaRight" fmla="*/ 2880 w 2520"/>
                <a:gd name="textAreaTop" fmla="*/ 0 h 5040"/>
                <a:gd name="textAreaBottom" fmla="*/ 5400 h 504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" bIns="2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97" name="Google Shape;61;p3"/>
            <p:cNvSpPr/>
            <p:nvPr/>
          </p:nvSpPr>
          <p:spPr>
            <a:xfrm>
              <a:off x="6907680" y="870840"/>
              <a:ext cx="2160" cy="2520"/>
            </a:xfrm>
            <a:custGeom>
              <a:avLst/>
              <a:gdLst>
                <a:gd name="textAreaLeft" fmla="*/ 0 w 2160"/>
                <a:gd name="textAreaRight" fmla="*/ 2520 w 2160"/>
                <a:gd name="textAreaTop" fmla="*/ 0 h 2520"/>
                <a:gd name="textAreaBottom" fmla="*/ 2880 h 252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" bIns="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98" name="Google Shape;62;p3"/>
            <p:cNvSpPr/>
            <p:nvPr/>
          </p:nvSpPr>
          <p:spPr>
            <a:xfrm>
              <a:off x="6807960" y="1011960"/>
              <a:ext cx="102240" cy="63720"/>
            </a:xfrm>
            <a:custGeom>
              <a:avLst/>
              <a:gdLst>
                <a:gd name="textAreaLeft" fmla="*/ 0 w 102240"/>
                <a:gd name="textAreaRight" fmla="*/ 102600 w 102240"/>
                <a:gd name="textAreaTop" fmla="*/ 0 h 63720"/>
                <a:gd name="textAreaBottom" fmla="*/ 64080 h 637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299" name="Google Shape;63;p3"/>
            <p:cNvSpPr/>
            <p:nvPr/>
          </p:nvSpPr>
          <p:spPr>
            <a:xfrm>
              <a:off x="7026120" y="765720"/>
              <a:ext cx="356400" cy="408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00" name="Google Shape;64;p3"/>
            <p:cNvSpPr/>
            <p:nvPr/>
          </p:nvSpPr>
          <p:spPr>
            <a:xfrm>
              <a:off x="7498800" y="76572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01" name="Google Shape;65;p3"/>
            <p:cNvSpPr/>
            <p:nvPr/>
          </p:nvSpPr>
          <p:spPr>
            <a:xfrm>
              <a:off x="7972560" y="76572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02" name="Google Shape;66;p3"/>
            <p:cNvSpPr/>
            <p:nvPr/>
          </p:nvSpPr>
          <p:spPr>
            <a:xfrm>
              <a:off x="8445240" y="805680"/>
              <a:ext cx="356400" cy="36720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67200"/>
                <a:gd name="textAreaBottom" fmla="*/ 367560 h 36720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03" name="Google Shape;67;p3"/>
            <p:cNvSpPr/>
            <p:nvPr/>
          </p:nvSpPr>
          <p:spPr>
            <a:xfrm>
              <a:off x="6786720" y="118476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04" name="Google Shape;68;p3"/>
            <p:cNvSpPr/>
            <p:nvPr/>
          </p:nvSpPr>
          <p:spPr>
            <a:xfrm>
              <a:off x="7259040" y="118476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05" name="Google Shape;69;p3"/>
            <p:cNvSpPr/>
            <p:nvPr/>
          </p:nvSpPr>
          <p:spPr>
            <a:xfrm>
              <a:off x="7731720" y="118476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06" name="Google Shape;70;p3"/>
            <p:cNvSpPr/>
            <p:nvPr/>
          </p:nvSpPr>
          <p:spPr>
            <a:xfrm>
              <a:off x="8205480" y="1183680"/>
              <a:ext cx="356400" cy="408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07" name="Google Shape;71;p3"/>
            <p:cNvSpPr/>
            <p:nvPr/>
          </p:nvSpPr>
          <p:spPr>
            <a:xfrm>
              <a:off x="8678160" y="1183680"/>
              <a:ext cx="239400" cy="408240"/>
            </a:xfrm>
            <a:custGeom>
              <a:avLst/>
              <a:gdLst>
                <a:gd name="textAreaLeft" fmla="*/ 0 w 239400"/>
                <a:gd name="textAreaRight" fmla="*/ 239760 w 239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08" name="Google Shape;72;p3"/>
            <p:cNvSpPr/>
            <p:nvPr/>
          </p:nvSpPr>
          <p:spPr>
            <a:xfrm>
              <a:off x="6667920" y="1580040"/>
              <a:ext cx="241920" cy="407160"/>
            </a:xfrm>
            <a:custGeom>
              <a:avLst/>
              <a:gdLst>
                <a:gd name="textAreaLeft" fmla="*/ 0 w 241920"/>
                <a:gd name="textAreaRight" fmla="*/ 242280 w 24192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09" name="Google Shape;73;p3"/>
            <p:cNvSpPr/>
            <p:nvPr/>
          </p:nvSpPr>
          <p:spPr>
            <a:xfrm>
              <a:off x="7026120" y="158004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10" name="Google Shape;74;p3"/>
            <p:cNvSpPr/>
            <p:nvPr/>
          </p:nvSpPr>
          <p:spPr>
            <a:xfrm>
              <a:off x="7498800" y="158004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11" name="Google Shape;75;p3"/>
            <p:cNvSpPr/>
            <p:nvPr/>
          </p:nvSpPr>
          <p:spPr>
            <a:xfrm>
              <a:off x="7972560" y="158004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12" name="Google Shape;76;p3"/>
            <p:cNvSpPr/>
            <p:nvPr/>
          </p:nvSpPr>
          <p:spPr>
            <a:xfrm>
              <a:off x="8445240" y="158004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13" name="Google Shape;77;p3"/>
            <p:cNvSpPr/>
            <p:nvPr/>
          </p:nvSpPr>
          <p:spPr>
            <a:xfrm>
              <a:off x="6786720" y="2003400"/>
              <a:ext cx="356400" cy="363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14" name="Google Shape;78;p3"/>
            <p:cNvSpPr/>
            <p:nvPr/>
          </p:nvSpPr>
          <p:spPr>
            <a:xfrm>
              <a:off x="7259040" y="200340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15" name="Google Shape;79;p3"/>
            <p:cNvSpPr/>
            <p:nvPr/>
          </p:nvSpPr>
          <p:spPr>
            <a:xfrm>
              <a:off x="7731720" y="200340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16" name="Google Shape;80;p3"/>
            <p:cNvSpPr/>
            <p:nvPr/>
          </p:nvSpPr>
          <p:spPr>
            <a:xfrm>
              <a:off x="8205480" y="200340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17" name="Google Shape;81;p3"/>
            <p:cNvSpPr/>
            <p:nvPr/>
          </p:nvSpPr>
          <p:spPr>
            <a:xfrm>
              <a:off x="8678160" y="2102040"/>
              <a:ext cx="96840" cy="60840"/>
            </a:xfrm>
            <a:custGeom>
              <a:avLst/>
              <a:gdLst>
                <a:gd name="textAreaLeft" fmla="*/ 0 w 96840"/>
                <a:gd name="textAreaRight" fmla="*/ 97200 w 96840"/>
                <a:gd name="textAreaTop" fmla="*/ 0 h 60840"/>
                <a:gd name="textAreaBottom" fmla="*/ 61200 h 6084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600" bIns="30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18" name="Google Shape;82;p3"/>
            <p:cNvSpPr/>
            <p:nvPr/>
          </p:nvSpPr>
          <p:spPr>
            <a:xfrm>
              <a:off x="7240320" y="2497320"/>
              <a:ext cx="142200" cy="849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84960"/>
                <a:gd name="textAreaBottom" fmla="*/ 85320 h 849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480" bIns="42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19" name="Google Shape;83;p3"/>
            <p:cNvSpPr/>
            <p:nvPr/>
          </p:nvSpPr>
          <p:spPr>
            <a:xfrm>
              <a:off x="7200360" y="2399040"/>
              <a:ext cx="7560" cy="160920"/>
            </a:xfrm>
            <a:custGeom>
              <a:avLst/>
              <a:gdLst>
                <a:gd name="textAreaLeft" fmla="*/ 0 w 7560"/>
                <a:gd name="textAreaRight" fmla="*/ 7920 w 7560"/>
                <a:gd name="textAreaTop" fmla="*/ 0 h 160920"/>
                <a:gd name="textAreaBottom" fmla="*/ 161280 h 16092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0640" bIns="80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20" name="Google Shape;84;p3"/>
            <p:cNvSpPr/>
            <p:nvPr/>
          </p:nvSpPr>
          <p:spPr>
            <a:xfrm>
              <a:off x="7498800" y="2399040"/>
              <a:ext cx="357840" cy="31644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316440"/>
                <a:gd name="textAreaBottom" fmla="*/ 316800 h 31644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21" name="Google Shape;85;p3"/>
            <p:cNvSpPr/>
            <p:nvPr/>
          </p:nvSpPr>
          <p:spPr>
            <a:xfrm>
              <a:off x="7972560" y="2399040"/>
              <a:ext cx="356400" cy="30708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07080"/>
                <a:gd name="textAreaBottom" fmla="*/ 307440 h 30708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22" name="Google Shape;86;p3"/>
            <p:cNvSpPr/>
            <p:nvPr/>
          </p:nvSpPr>
          <p:spPr>
            <a:xfrm>
              <a:off x="8445240" y="2497320"/>
              <a:ext cx="15480" cy="11520"/>
            </a:xfrm>
            <a:custGeom>
              <a:avLst/>
              <a:gdLst>
                <a:gd name="textAreaLeft" fmla="*/ 0 w 15480"/>
                <a:gd name="textAreaRight" fmla="*/ 15840 w 15480"/>
                <a:gd name="textAreaTop" fmla="*/ 0 h 11520"/>
                <a:gd name="textAreaBottom" fmla="*/ 11880 h 1152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60" bIns="5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323" name="Google Shape;87;p3"/>
          <p:cNvSpPr/>
          <p:nvPr/>
        </p:nvSpPr>
        <p:spPr>
          <a:xfrm rot="8100000">
            <a:off x="402120" y="-934920"/>
            <a:ext cx="1938600" cy="3305160"/>
          </a:xfrm>
          <a:custGeom>
            <a:avLst/>
            <a:gdLst>
              <a:gd name="textAreaLeft" fmla="*/ 0 w 1938600"/>
              <a:gd name="textAreaRight" fmla="*/ 1938960 w 1938600"/>
              <a:gd name="textAreaTop" fmla="*/ 0 h 3305160"/>
              <a:gd name="textAreaBottom" fmla="*/ 3305520 h 330516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324" name="Google Shape;88;p3"/>
          <p:cNvSpPr/>
          <p:nvPr/>
        </p:nvSpPr>
        <p:spPr>
          <a:xfrm>
            <a:off x="641520" y="2945160"/>
            <a:ext cx="1459800" cy="1906560"/>
          </a:xfrm>
          <a:custGeom>
            <a:avLst/>
            <a:gdLst>
              <a:gd name="textAreaLeft" fmla="*/ 0 w 1459800"/>
              <a:gd name="textAreaRight" fmla="*/ 1460160 w 1459800"/>
              <a:gd name="textAreaTop" fmla="*/ 0 h 1906560"/>
              <a:gd name="textAreaBottom" fmla="*/ 1906920 h 1906560"/>
            </a:gdLst>
            <a:ahLst/>
            <a:cxnLst/>
            <a:rect l="textAreaLeft" t="textAreaTop" r="textAreaRight" b="textAreaBottom"/>
            <a:pathLst>
              <a:path w="17277" h="22564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2019240" y="914400"/>
            <a:ext cx="5105160" cy="1213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7500" b="1" u="none" strike="noStrike">
                <a:solidFill>
                  <a:schemeClr val="accent1"/>
                </a:solidFill>
                <a:effectLst/>
                <a:uFillTx/>
                <a:latin typeface="Hammersmith One"/>
                <a:ea typeface="Hammersmith One"/>
              </a:rPr>
              <a:t>xx%</a:t>
            </a:r>
            <a:endParaRPr lang="fr-FR" sz="7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title"/>
          </p:nvPr>
        </p:nvSpPr>
        <p:spPr>
          <a:xfrm>
            <a:off x="1525680" y="1960560"/>
            <a:ext cx="6092280" cy="1213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5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9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043" name="Google Shape;1257;p51"/>
          <p:cNvSpPr/>
          <p:nvPr/>
        </p:nvSpPr>
        <p:spPr>
          <a:xfrm>
            <a:off x="-419040" y="416160"/>
            <a:ext cx="2264400" cy="1997280"/>
          </a:xfrm>
          <a:custGeom>
            <a:avLst/>
            <a:gdLst>
              <a:gd name="textAreaLeft" fmla="*/ 0 w 2264400"/>
              <a:gd name="textAreaRight" fmla="*/ 2264760 w 2264400"/>
              <a:gd name="textAreaTop" fmla="*/ 0 h 1997280"/>
              <a:gd name="textAreaBottom" fmla="*/ 1997640 h 199728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044" name="Google Shape;1258;p51"/>
          <p:cNvSpPr/>
          <p:nvPr/>
        </p:nvSpPr>
        <p:spPr>
          <a:xfrm rot="4132200">
            <a:off x="6908760" y="2764080"/>
            <a:ext cx="3403440" cy="3389400"/>
          </a:xfrm>
          <a:custGeom>
            <a:avLst/>
            <a:gdLst>
              <a:gd name="textAreaLeft" fmla="*/ 0 w 3403440"/>
              <a:gd name="textAreaRight" fmla="*/ 3403800 w 3403440"/>
              <a:gd name="textAreaTop" fmla="*/ 0 h 3389400"/>
              <a:gd name="textAreaBottom" fmla="*/ 3389760 h 338940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0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260;p52"/>
          <p:cNvSpPr/>
          <p:nvPr/>
        </p:nvSpPr>
        <p:spPr>
          <a:xfrm rot="5400000">
            <a:off x="-2348280" y="756720"/>
            <a:ext cx="4913280" cy="3022560"/>
          </a:xfrm>
          <a:custGeom>
            <a:avLst/>
            <a:gdLst>
              <a:gd name="textAreaLeft" fmla="*/ 0 w 4913280"/>
              <a:gd name="textAreaRight" fmla="*/ 4913640 w 4913280"/>
              <a:gd name="textAreaTop" fmla="*/ 0 h 3022560"/>
              <a:gd name="textAreaBottom" fmla="*/ 3022920 h 302256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046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263;p53"/>
          <p:cNvSpPr/>
          <p:nvPr/>
        </p:nvSpPr>
        <p:spPr>
          <a:xfrm rot="5400000">
            <a:off x="-1338480" y="1434600"/>
            <a:ext cx="4906440" cy="3196440"/>
          </a:xfrm>
          <a:custGeom>
            <a:avLst/>
            <a:gdLst>
              <a:gd name="textAreaLeft" fmla="*/ 0 w 4906440"/>
              <a:gd name="textAreaRight" fmla="*/ 4906800 w 4906440"/>
              <a:gd name="textAreaTop" fmla="*/ 0 h 3196440"/>
              <a:gd name="textAreaBottom" fmla="*/ 3196800 h 319644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048" name="Google Shape;1264;p53"/>
          <p:cNvSpPr/>
          <p:nvPr/>
        </p:nvSpPr>
        <p:spPr>
          <a:xfrm>
            <a:off x="8115840" y="2244960"/>
            <a:ext cx="2264400" cy="1997280"/>
          </a:xfrm>
          <a:custGeom>
            <a:avLst/>
            <a:gdLst>
              <a:gd name="textAreaLeft" fmla="*/ 0 w 2264400"/>
              <a:gd name="textAreaRight" fmla="*/ 2264760 w 2264400"/>
              <a:gd name="textAreaTop" fmla="*/ 0 h 1997280"/>
              <a:gd name="textAreaBottom" fmla="*/ 1997640 h 199728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049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2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051" name="Google Shape;1268;p54"/>
          <p:cNvSpPr/>
          <p:nvPr/>
        </p:nvSpPr>
        <p:spPr>
          <a:xfrm rot="3000600">
            <a:off x="-2523600" y="1793520"/>
            <a:ext cx="4913280" cy="3022560"/>
          </a:xfrm>
          <a:custGeom>
            <a:avLst/>
            <a:gdLst>
              <a:gd name="textAreaLeft" fmla="*/ 0 w 4913280"/>
              <a:gd name="textAreaRight" fmla="*/ 4913640 w 4913280"/>
              <a:gd name="textAreaTop" fmla="*/ 0 h 3022560"/>
              <a:gd name="textAreaBottom" fmla="*/ 3022920 h 302256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3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270;p55"/>
          <p:cNvSpPr/>
          <p:nvPr/>
        </p:nvSpPr>
        <p:spPr>
          <a:xfrm rot="3000600">
            <a:off x="-2511720" y="337320"/>
            <a:ext cx="4913280" cy="3022560"/>
          </a:xfrm>
          <a:custGeom>
            <a:avLst/>
            <a:gdLst>
              <a:gd name="textAreaLeft" fmla="*/ 0 w 4913280"/>
              <a:gd name="textAreaRight" fmla="*/ 4913640 w 4913280"/>
              <a:gd name="textAreaTop" fmla="*/ 0 h 3022560"/>
              <a:gd name="textAreaBottom" fmla="*/ 3022920 h 302256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053" name="Google Shape;1271;p55"/>
          <p:cNvSpPr/>
          <p:nvPr/>
        </p:nvSpPr>
        <p:spPr>
          <a:xfrm rot="4132200">
            <a:off x="6908760" y="2764080"/>
            <a:ext cx="3403440" cy="3389400"/>
          </a:xfrm>
          <a:custGeom>
            <a:avLst/>
            <a:gdLst>
              <a:gd name="textAreaLeft" fmla="*/ 0 w 3403440"/>
              <a:gd name="textAreaRight" fmla="*/ 3403800 w 3403440"/>
              <a:gd name="textAreaTop" fmla="*/ 0 h 3389400"/>
              <a:gd name="textAreaBottom" fmla="*/ 3389760 h 338940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054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4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274;p56"/>
          <p:cNvSpPr/>
          <p:nvPr/>
        </p:nvSpPr>
        <p:spPr>
          <a:xfrm rot="19524600" flipH="1">
            <a:off x="6536160" y="2792160"/>
            <a:ext cx="4162320" cy="2560320"/>
          </a:xfrm>
          <a:custGeom>
            <a:avLst/>
            <a:gdLst>
              <a:gd name="textAreaLeft" fmla="*/ 360 w 4162320"/>
              <a:gd name="textAreaRight" fmla="*/ 4163040 w 4162320"/>
              <a:gd name="textAreaTop" fmla="*/ 0 h 2560320"/>
              <a:gd name="textAreaBottom" fmla="*/ 2560680 h 256032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056" name="Google Shape;1275;p56"/>
          <p:cNvSpPr/>
          <p:nvPr/>
        </p:nvSpPr>
        <p:spPr>
          <a:xfrm rot="672000">
            <a:off x="-2943360" y="-119160"/>
            <a:ext cx="4680360" cy="4251600"/>
          </a:xfrm>
          <a:custGeom>
            <a:avLst/>
            <a:gdLst>
              <a:gd name="textAreaLeft" fmla="*/ 0 w 4680360"/>
              <a:gd name="textAreaRight" fmla="*/ 4680720 w 4680360"/>
              <a:gd name="textAreaTop" fmla="*/ 0 h 4251600"/>
              <a:gd name="textAreaBottom" fmla="*/ 4251960 h 4251600"/>
            </a:gdLst>
            <a:ahLst/>
            <a:cxnLst/>
            <a:rect l="textAreaLeft" t="textAreaTop" r="textAreaRight" b="textAreaBottom"/>
            <a:pathLst>
              <a:path w="65181" h="5921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057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246" name="PlaceHolder 2"/>
          <p:cNvSpPr>
            <a:spLocks noGrp="1"/>
          </p:cNvSpPr>
          <p:nvPr>
            <p:ph type="body"/>
          </p:nvPr>
        </p:nvSpPr>
        <p:spPr>
          <a:xfrm>
            <a:off x="713160" y="1122480"/>
            <a:ext cx="7717320" cy="3580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grpSp>
        <p:nvGrpSpPr>
          <p:cNvPr id="1247" name="Google Shape;113;p7"/>
          <p:cNvGrpSpPr/>
          <p:nvPr/>
        </p:nvGrpSpPr>
        <p:grpSpPr>
          <a:xfrm>
            <a:off x="8039880" y="1772640"/>
            <a:ext cx="2052360" cy="2052360"/>
            <a:chOff x="8039880" y="1772640"/>
            <a:chExt cx="2052360" cy="2052360"/>
          </a:xfrm>
        </p:grpSpPr>
        <p:sp>
          <p:nvSpPr>
            <p:cNvPr id="1248" name="Google Shape;114;p7"/>
            <p:cNvSpPr/>
            <p:nvPr/>
          </p:nvSpPr>
          <p:spPr>
            <a:xfrm>
              <a:off x="8039880" y="1772640"/>
              <a:ext cx="2052360" cy="2052360"/>
            </a:xfrm>
            <a:prstGeom prst="ellipse">
              <a:avLst/>
            </a:pr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49" name="Google Shape;115;p7"/>
            <p:cNvSpPr/>
            <p:nvPr/>
          </p:nvSpPr>
          <p:spPr>
            <a:xfrm>
              <a:off x="8084880" y="1822320"/>
              <a:ext cx="1962000" cy="1953000"/>
            </a:xfrm>
            <a:custGeom>
              <a:avLst/>
              <a:gdLst>
                <a:gd name="textAreaLeft" fmla="*/ 0 w 1962000"/>
                <a:gd name="textAreaRight" fmla="*/ 1962360 w 1962000"/>
                <a:gd name="textAreaTop" fmla="*/ 0 h 1953000"/>
                <a:gd name="textAreaBottom" fmla="*/ 1953360 h 19530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50" name="Google Shape;116;p7"/>
            <p:cNvSpPr/>
            <p:nvPr/>
          </p:nvSpPr>
          <p:spPr>
            <a:xfrm>
              <a:off x="8494560" y="1995840"/>
              <a:ext cx="10080" cy="7560"/>
            </a:xfrm>
            <a:custGeom>
              <a:avLst/>
              <a:gdLst>
                <a:gd name="textAreaLeft" fmla="*/ 0 w 10080"/>
                <a:gd name="textAreaRight" fmla="*/ 10440 w 10080"/>
                <a:gd name="textAreaTop" fmla="*/ 0 h 7560"/>
                <a:gd name="textAreaBottom" fmla="*/ 7920 h 756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" bIns="3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51" name="Google Shape;117;p7"/>
            <p:cNvSpPr/>
            <p:nvPr/>
          </p:nvSpPr>
          <p:spPr>
            <a:xfrm>
              <a:off x="8604720" y="1829160"/>
              <a:ext cx="307800" cy="25956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259560"/>
                <a:gd name="textAreaBottom" fmla="*/ 259920 h 25956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52" name="Google Shape;118;p7"/>
            <p:cNvSpPr/>
            <p:nvPr/>
          </p:nvSpPr>
          <p:spPr>
            <a:xfrm>
              <a:off x="9013320" y="1822320"/>
              <a:ext cx="309240" cy="26640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266400"/>
                <a:gd name="textAreaBottom" fmla="*/ 266760 h 266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53" name="Google Shape;119;p7"/>
            <p:cNvSpPr/>
            <p:nvPr/>
          </p:nvSpPr>
          <p:spPr>
            <a:xfrm>
              <a:off x="9422640" y="1935000"/>
              <a:ext cx="117000" cy="68760"/>
            </a:xfrm>
            <a:custGeom>
              <a:avLst/>
              <a:gdLst>
                <a:gd name="textAreaLeft" fmla="*/ 0 w 117000"/>
                <a:gd name="textAreaRight" fmla="*/ 117360 w 117000"/>
                <a:gd name="textAreaTop" fmla="*/ 0 h 68760"/>
                <a:gd name="textAreaBottom" fmla="*/ 69120 h 6876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560" bIns="34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54" name="Google Shape;120;p7"/>
            <p:cNvSpPr/>
            <p:nvPr/>
          </p:nvSpPr>
          <p:spPr>
            <a:xfrm>
              <a:off x="9573480" y="1958040"/>
              <a:ext cx="6480" cy="13068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130680"/>
                <a:gd name="textAreaBottom" fmla="*/ 131040 h 13068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5520" bIns="65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55" name="Google Shape;121;p7"/>
            <p:cNvSpPr/>
            <p:nvPr/>
          </p:nvSpPr>
          <p:spPr>
            <a:xfrm>
              <a:off x="8150400" y="2438640"/>
              <a:ext cx="2160" cy="4320"/>
            </a:xfrm>
            <a:custGeom>
              <a:avLst/>
              <a:gdLst>
                <a:gd name="textAreaLeft" fmla="*/ 0 w 2160"/>
                <a:gd name="textAreaRight" fmla="*/ 2520 w 2160"/>
                <a:gd name="textAreaTop" fmla="*/ 0 h 4320"/>
                <a:gd name="textAreaBottom" fmla="*/ 4680 h 432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" bIns="2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56" name="Google Shape;122;p7"/>
            <p:cNvSpPr/>
            <p:nvPr/>
          </p:nvSpPr>
          <p:spPr>
            <a:xfrm>
              <a:off x="8301240" y="2181240"/>
              <a:ext cx="1800" cy="216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0 h 2160"/>
                <a:gd name="textAreaBottom" fmla="*/ 2520 h 216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57" name="Google Shape;123;p7"/>
            <p:cNvSpPr/>
            <p:nvPr/>
          </p:nvSpPr>
          <p:spPr>
            <a:xfrm>
              <a:off x="8214840" y="2302920"/>
              <a:ext cx="88200" cy="55080"/>
            </a:xfrm>
            <a:custGeom>
              <a:avLst/>
              <a:gdLst>
                <a:gd name="textAreaLeft" fmla="*/ 0 w 88200"/>
                <a:gd name="textAreaRight" fmla="*/ 88560 w 88200"/>
                <a:gd name="textAreaTop" fmla="*/ 0 h 55080"/>
                <a:gd name="textAreaBottom" fmla="*/ 55440 h 5508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720" bIns="27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58" name="Google Shape;124;p7"/>
            <p:cNvSpPr/>
            <p:nvPr/>
          </p:nvSpPr>
          <p:spPr>
            <a:xfrm>
              <a:off x="8403480" y="2090160"/>
              <a:ext cx="307800" cy="35280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2800"/>
                <a:gd name="textAreaBottom" fmla="*/ 353160 h 35280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59" name="Google Shape;125;p7"/>
            <p:cNvSpPr/>
            <p:nvPr/>
          </p:nvSpPr>
          <p:spPr>
            <a:xfrm>
              <a:off x="8812080" y="2090160"/>
              <a:ext cx="309240" cy="35172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0" name="Google Shape;126;p7"/>
            <p:cNvSpPr/>
            <p:nvPr/>
          </p:nvSpPr>
          <p:spPr>
            <a:xfrm>
              <a:off x="9221400" y="209016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1" name="Google Shape;127;p7"/>
            <p:cNvSpPr/>
            <p:nvPr/>
          </p:nvSpPr>
          <p:spPr>
            <a:xfrm>
              <a:off x="9629640" y="2124720"/>
              <a:ext cx="307800" cy="31716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17160"/>
                <a:gd name="textAreaBottom" fmla="*/ 317520 h 31716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2" name="Google Shape;128;p7"/>
            <p:cNvSpPr/>
            <p:nvPr/>
          </p:nvSpPr>
          <p:spPr>
            <a:xfrm>
              <a:off x="8088480" y="2709000"/>
              <a:ext cx="7560" cy="10080"/>
            </a:xfrm>
            <a:custGeom>
              <a:avLst/>
              <a:gdLst>
                <a:gd name="textAreaLeft" fmla="*/ 0 w 7560"/>
                <a:gd name="textAreaRight" fmla="*/ 7920 w 7560"/>
                <a:gd name="textAreaTop" fmla="*/ 0 h 10080"/>
                <a:gd name="textAreaBottom" fmla="*/ 10440 h 1008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40" bIns="5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3" name="Google Shape;129;p7"/>
            <p:cNvSpPr/>
            <p:nvPr/>
          </p:nvSpPr>
          <p:spPr>
            <a:xfrm>
              <a:off x="8196480" y="245268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4" name="Google Shape;130;p7"/>
            <p:cNvSpPr/>
            <p:nvPr/>
          </p:nvSpPr>
          <p:spPr>
            <a:xfrm>
              <a:off x="8604720" y="245268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5" name="Google Shape;131;p7"/>
            <p:cNvSpPr/>
            <p:nvPr/>
          </p:nvSpPr>
          <p:spPr>
            <a:xfrm>
              <a:off x="9013320" y="2452680"/>
              <a:ext cx="309240" cy="35172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6" name="Google Shape;132;p7"/>
            <p:cNvSpPr/>
            <p:nvPr/>
          </p:nvSpPr>
          <p:spPr>
            <a:xfrm>
              <a:off x="9422640" y="2451240"/>
              <a:ext cx="307800" cy="35280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2800"/>
                <a:gd name="textAreaBottom" fmla="*/ 353160 h 35280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7" name="Google Shape;133;p7"/>
            <p:cNvSpPr/>
            <p:nvPr/>
          </p:nvSpPr>
          <p:spPr>
            <a:xfrm>
              <a:off x="9831240" y="2451240"/>
              <a:ext cx="206640" cy="352800"/>
            </a:xfrm>
            <a:custGeom>
              <a:avLst/>
              <a:gdLst>
                <a:gd name="textAreaLeft" fmla="*/ 0 w 206640"/>
                <a:gd name="textAreaRight" fmla="*/ 207000 w 206640"/>
                <a:gd name="textAreaTop" fmla="*/ 0 h 352800"/>
                <a:gd name="textAreaBottom" fmla="*/ 353160 h 35280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8" name="Google Shape;134;p7"/>
            <p:cNvSpPr/>
            <p:nvPr/>
          </p:nvSpPr>
          <p:spPr>
            <a:xfrm>
              <a:off x="8094240" y="2794320"/>
              <a:ext cx="209160" cy="351720"/>
            </a:xfrm>
            <a:custGeom>
              <a:avLst/>
              <a:gdLst>
                <a:gd name="textAreaLeft" fmla="*/ 0 w 209160"/>
                <a:gd name="textAreaRight" fmla="*/ 209520 w 20916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69" name="Google Shape;135;p7"/>
            <p:cNvSpPr/>
            <p:nvPr/>
          </p:nvSpPr>
          <p:spPr>
            <a:xfrm>
              <a:off x="8403480" y="279432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0" name="Google Shape;136;p7"/>
            <p:cNvSpPr/>
            <p:nvPr/>
          </p:nvSpPr>
          <p:spPr>
            <a:xfrm>
              <a:off x="8812080" y="2794320"/>
              <a:ext cx="309240" cy="35172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1" name="Google Shape;137;p7"/>
            <p:cNvSpPr/>
            <p:nvPr/>
          </p:nvSpPr>
          <p:spPr>
            <a:xfrm>
              <a:off x="9221400" y="279432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2" name="Google Shape;138;p7"/>
            <p:cNvSpPr/>
            <p:nvPr/>
          </p:nvSpPr>
          <p:spPr>
            <a:xfrm>
              <a:off x="9629640" y="279432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3" name="Google Shape;139;p7"/>
            <p:cNvSpPr/>
            <p:nvPr/>
          </p:nvSpPr>
          <p:spPr>
            <a:xfrm>
              <a:off x="8196480" y="3160080"/>
              <a:ext cx="307800" cy="31356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13560"/>
                <a:gd name="textAreaBottom" fmla="*/ 313920 h 31356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4" name="Google Shape;140;p7"/>
            <p:cNvSpPr/>
            <p:nvPr/>
          </p:nvSpPr>
          <p:spPr>
            <a:xfrm>
              <a:off x="8604720" y="316008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5" name="Google Shape;141;p7"/>
            <p:cNvSpPr/>
            <p:nvPr/>
          </p:nvSpPr>
          <p:spPr>
            <a:xfrm>
              <a:off x="9013320" y="3160080"/>
              <a:ext cx="309240" cy="35172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6" name="Google Shape;142;p7"/>
            <p:cNvSpPr/>
            <p:nvPr/>
          </p:nvSpPr>
          <p:spPr>
            <a:xfrm>
              <a:off x="9422640" y="3160080"/>
              <a:ext cx="307800" cy="3517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351720"/>
                <a:gd name="textAreaBottom" fmla="*/ 352080 h 35172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7" name="Google Shape;143;p7"/>
            <p:cNvSpPr/>
            <p:nvPr/>
          </p:nvSpPr>
          <p:spPr>
            <a:xfrm>
              <a:off x="9831240" y="3245040"/>
              <a:ext cx="83520" cy="52560"/>
            </a:xfrm>
            <a:custGeom>
              <a:avLst/>
              <a:gdLst>
                <a:gd name="textAreaLeft" fmla="*/ 0 w 83520"/>
                <a:gd name="textAreaRight" fmla="*/ 83880 w 83520"/>
                <a:gd name="textAreaTop" fmla="*/ 0 h 52560"/>
                <a:gd name="textAreaBottom" fmla="*/ 52920 h 525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6280" bIns="26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8" name="Google Shape;144;p7"/>
            <p:cNvSpPr/>
            <p:nvPr/>
          </p:nvSpPr>
          <p:spPr>
            <a:xfrm>
              <a:off x="8588880" y="3586680"/>
              <a:ext cx="122760" cy="73440"/>
            </a:xfrm>
            <a:custGeom>
              <a:avLst/>
              <a:gdLst>
                <a:gd name="textAreaLeft" fmla="*/ 0 w 122760"/>
                <a:gd name="textAreaRight" fmla="*/ 123120 w 122760"/>
                <a:gd name="textAreaTop" fmla="*/ 0 h 73440"/>
                <a:gd name="textAreaBottom" fmla="*/ 73800 h 7344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720" bIns="36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79" name="Google Shape;145;p7"/>
            <p:cNvSpPr/>
            <p:nvPr/>
          </p:nvSpPr>
          <p:spPr>
            <a:xfrm>
              <a:off x="8554320" y="3501720"/>
              <a:ext cx="6480" cy="13896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9480" bIns="69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80" name="Google Shape;146;p7"/>
            <p:cNvSpPr/>
            <p:nvPr/>
          </p:nvSpPr>
          <p:spPr>
            <a:xfrm>
              <a:off x="8812080" y="3501720"/>
              <a:ext cx="309240" cy="273600"/>
            </a:xfrm>
            <a:custGeom>
              <a:avLst/>
              <a:gdLst>
                <a:gd name="textAreaLeft" fmla="*/ 0 w 309240"/>
                <a:gd name="textAreaRight" fmla="*/ 309600 w 309240"/>
                <a:gd name="textAreaTop" fmla="*/ 0 h 273600"/>
                <a:gd name="textAreaBottom" fmla="*/ 273960 h 27360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81" name="Google Shape;147;p7"/>
            <p:cNvSpPr/>
            <p:nvPr/>
          </p:nvSpPr>
          <p:spPr>
            <a:xfrm>
              <a:off x="9221400" y="3501720"/>
              <a:ext cx="307800" cy="265320"/>
            </a:xfrm>
            <a:custGeom>
              <a:avLst/>
              <a:gdLst>
                <a:gd name="textAreaLeft" fmla="*/ 0 w 307800"/>
                <a:gd name="textAreaRight" fmla="*/ 308160 w 307800"/>
                <a:gd name="textAreaTop" fmla="*/ 0 h 265320"/>
                <a:gd name="textAreaBottom" fmla="*/ 265680 h 265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282" name="Google Shape;148;p7"/>
            <p:cNvSpPr/>
            <p:nvPr/>
          </p:nvSpPr>
          <p:spPr>
            <a:xfrm>
              <a:off x="9629640" y="3586680"/>
              <a:ext cx="13320" cy="10080"/>
            </a:xfrm>
            <a:custGeom>
              <a:avLst/>
              <a:gdLst>
                <a:gd name="textAreaLeft" fmla="*/ 0 w 13320"/>
                <a:gd name="textAreaRight" fmla="*/ 13680 w 13320"/>
                <a:gd name="textAreaTop" fmla="*/ 0 h 10080"/>
                <a:gd name="textAreaBottom" fmla="*/ 10440 h 1008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80686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40" bIns="5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283" name="Google Shape;149;p7"/>
          <p:cNvSpPr/>
          <p:nvPr/>
        </p:nvSpPr>
        <p:spPr>
          <a:xfrm flipH="1">
            <a:off x="-817560" y="2575080"/>
            <a:ext cx="2540160" cy="3781080"/>
          </a:xfrm>
          <a:custGeom>
            <a:avLst/>
            <a:gdLst>
              <a:gd name="textAreaLeft" fmla="*/ 360 w 2540160"/>
              <a:gd name="textAreaRight" fmla="*/ 2540880 w 2540160"/>
              <a:gd name="textAreaTop" fmla="*/ 0 h 3781080"/>
              <a:gd name="textAreaBottom" fmla="*/ 3781440 h 378108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" name="Google Shape;1591;p64"/>
          <p:cNvGrpSpPr/>
          <p:nvPr/>
        </p:nvGrpSpPr>
        <p:grpSpPr>
          <a:xfrm>
            <a:off x="0" y="-80280"/>
            <a:ext cx="2277000" cy="5303880"/>
            <a:chOff x="0" y="-80280"/>
            <a:chExt cx="2277000" cy="5303880"/>
          </a:xfrm>
        </p:grpSpPr>
        <p:sp>
          <p:nvSpPr>
            <p:cNvPr id="1403" name="Google Shape;1592;p64"/>
            <p:cNvSpPr/>
            <p:nvPr/>
          </p:nvSpPr>
          <p:spPr>
            <a:xfrm>
              <a:off x="2079720" y="-802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04" name="Google Shape;1593;p64"/>
            <p:cNvSpPr/>
            <p:nvPr/>
          </p:nvSpPr>
          <p:spPr>
            <a:xfrm>
              <a:off x="1890360" y="2296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05" name="Google Shape;1594;p64"/>
            <p:cNvSpPr/>
            <p:nvPr/>
          </p:nvSpPr>
          <p:spPr>
            <a:xfrm>
              <a:off x="1701720" y="-802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06" name="Google Shape;1595;p64"/>
            <p:cNvSpPr/>
            <p:nvPr/>
          </p:nvSpPr>
          <p:spPr>
            <a:xfrm>
              <a:off x="1512360" y="2296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07" name="Google Shape;1596;p64"/>
            <p:cNvSpPr/>
            <p:nvPr/>
          </p:nvSpPr>
          <p:spPr>
            <a:xfrm>
              <a:off x="1323000" y="-802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2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08" name="Google Shape;1597;p64"/>
            <p:cNvSpPr/>
            <p:nvPr/>
          </p:nvSpPr>
          <p:spPr>
            <a:xfrm>
              <a:off x="1134360" y="2296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09" name="Google Shape;1598;p64"/>
            <p:cNvSpPr/>
            <p:nvPr/>
          </p:nvSpPr>
          <p:spPr>
            <a:xfrm>
              <a:off x="945000" y="-802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10" name="Google Shape;1599;p64"/>
            <p:cNvSpPr/>
            <p:nvPr/>
          </p:nvSpPr>
          <p:spPr>
            <a:xfrm>
              <a:off x="756720" y="2296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11" name="Google Shape;1600;p64"/>
            <p:cNvSpPr/>
            <p:nvPr/>
          </p:nvSpPr>
          <p:spPr>
            <a:xfrm>
              <a:off x="567360" y="-802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12" name="Google Shape;1601;p64"/>
            <p:cNvSpPr/>
            <p:nvPr/>
          </p:nvSpPr>
          <p:spPr>
            <a:xfrm>
              <a:off x="378000" y="2296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13" name="Google Shape;1602;p64"/>
            <p:cNvSpPr/>
            <p:nvPr/>
          </p:nvSpPr>
          <p:spPr>
            <a:xfrm>
              <a:off x="189360" y="-802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14" name="Google Shape;1603;p64"/>
            <p:cNvSpPr/>
            <p:nvPr/>
          </p:nvSpPr>
          <p:spPr>
            <a:xfrm>
              <a:off x="0" y="2296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15" name="Google Shape;1604;p64"/>
            <p:cNvSpPr/>
            <p:nvPr/>
          </p:nvSpPr>
          <p:spPr>
            <a:xfrm>
              <a:off x="2079720" y="24130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16" name="Google Shape;1605;p64"/>
            <p:cNvSpPr/>
            <p:nvPr/>
          </p:nvSpPr>
          <p:spPr>
            <a:xfrm>
              <a:off x="1890360" y="2723040"/>
              <a:ext cx="197280" cy="25005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5" h="81307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17" name="Google Shape;1606;p64"/>
            <p:cNvSpPr/>
            <p:nvPr/>
          </p:nvSpPr>
          <p:spPr>
            <a:xfrm>
              <a:off x="1701720" y="24130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18" name="Google Shape;1607;p64"/>
            <p:cNvSpPr/>
            <p:nvPr/>
          </p:nvSpPr>
          <p:spPr>
            <a:xfrm>
              <a:off x="1512360" y="2723040"/>
              <a:ext cx="197280" cy="25005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19" name="Google Shape;1608;p64"/>
            <p:cNvSpPr/>
            <p:nvPr/>
          </p:nvSpPr>
          <p:spPr>
            <a:xfrm>
              <a:off x="1323000" y="24130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20" name="Google Shape;1609;p64"/>
            <p:cNvSpPr/>
            <p:nvPr/>
          </p:nvSpPr>
          <p:spPr>
            <a:xfrm>
              <a:off x="1134360" y="2723040"/>
              <a:ext cx="196560" cy="250056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21" name="Google Shape;1610;p64"/>
            <p:cNvSpPr/>
            <p:nvPr/>
          </p:nvSpPr>
          <p:spPr>
            <a:xfrm>
              <a:off x="945000" y="24130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22" name="Google Shape;1611;p64"/>
            <p:cNvSpPr/>
            <p:nvPr/>
          </p:nvSpPr>
          <p:spPr>
            <a:xfrm>
              <a:off x="756720" y="2723040"/>
              <a:ext cx="196560" cy="250056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23" name="Google Shape;1612;p64"/>
            <p:cNvSpPr/>
            <p:nvPr/>
          </p:nvSpPr>
          <p:spPr>
            <a:xfrm>
              <a:off x="567360" y="24130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24" name="Google Shape;1613;p64"/>
            <p:cNvSpPr/>
            <p:nvPr/>
          </p:nvSpPr>
          <p:spPr>
            <a:xfrm>
              <a:off x="378000" y="2723040"/>
              <a:ext cx="197280" cy="25005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25" name="Google Shape;1614;p64"/>
            <p:cNvSpPr/>
            <p:nvPr/>
          </p:nvSpPr>
          <p:spPr>
            <a:xfrm>
              <a:off x="189360" y="24130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920"/>
                <a:gd name="textAreaBottom" fmla="*/ 250128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26" name="Google Shape;1615;p64"/>
            <p:cNvSpPr/>
            <p:nvPr/>
          </p:nvSpPr>
          <p:spPr>
            <a:xfrm>
              <a:off x="0" y="2723040"/>
              <a:ext cx="196560" cy="250056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0 h 2500560"/>
                <a:gd name="textAreaBottom" fmla="*/ 250092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427" name="Google Shape;1616;p64"/>
          <p:cNvSpPr/>
          <p:nvPr/>
        </p:nvSpPr>
        <p:spPr>
          <a:xfrm rot="18184800" flipH="1">
            <a:off x="5349960" y="646920"/>
            <a:ext cx="4814280" cy="4095000"/>
          </a:xfrm>
          <a:custGeom>
            <a:avLst/>
            <a:gdLst>
              <a:gd name="textAreaLeft" fmla="*/ -360 w 4814280"/>
              <a:gd name="textAreaRight" fmla="*/ 4814280 w 4814280"/>
              <a:gd name="textAreaTop" fmla="*/ 0 h 4095000"/>
              <a:gd name="textAreaBottom" fmla="*/ 4095360 h 4095000"/>
            </a:gdLst>
            <a:ahLst/>
            <a:cxnLst/>
            <a:rect l="textAreaLeft" t="textAreaTop" r="textAreaRight" b="textAreaBottom"/>
            <a:pathLst>
              <a:path w="61178" h="5203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428" name="Google Shape;1617;p64"/>
          <p:cNvSpPr/>
          <p:nvPr/>
        </p:nvSpPr>
        <p:spPr>
          <a:xfrm rot="1379400">
            <a:off x="5149800" y="2280960"/>
            <a:ext cx="1342800" cy="1753560"/>
          </a:xfrm>
          <a:custGeom>
            <a:avLst/>
            <a:gdLst>
              <a:gd name="textAreaLeft" fmla="*/ 0 w 1342800"/>
              <a:gd name="textAreaRight" fmla="*/ 1343160 w 1342800"/>
              <a:gd name="textAreaTop" fmla="*/ 0 h 1753560"/>
              <a:gd name="textAreaBottom" fmla="*/ 1753920 h 1753560"/>
            </a:gdLst>
            <a:ahLst/>
            <a:cxnLst/>
            <a:rect l="textAreaLeft" t="textAreaTop" r="textAreaRight" b="textAreaBottom"/>
            <a:pathLst>
              <a:path w="17277" h="22564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429" name="Google Shape;1618;p64"/>
          <p:cNvSpPr/>
          <p:nvPr/>
        </p:nvSpPr>
        <p:spPr>
          <a:xfrm>
            <a:off x="-767520" y="502200"/>
            <a:ext cx="2264400" cy="1997280"/>
          </a:xfrm>
          <a:custGeom>
            <a:avLst/>
            <a:gdLst>
              <a:gd name="textAreaLeft" fmla="*/ 0 w 2264400"/>
              <a:gd name="textAreaRight" fmla="*/ 2264760 w 2264400"/>
              <a:gd name="textAreaTop" fmla="*/ 0 h 1997280"/>
              <a:gd name="textAreaBottom" fmla="*/ 1997640 h 199728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668;p66"/>
          <p:cNvSpPr/>
          <p:nvPr/>
        </p:nvSpPr>
        <p:spPr>
          <a:xfrm rot="288000" flipH="1">
            <a:off x="-1654200" y="1325160"/>
            <a:ext cx="4829040" cy="4097160"/>
          </a:xfrm>
          <a:custGeom>
            <a:avLst/>
            <a:gdLst>
              <a:gd name="textAreaLeft" fmla="*/ 360 w 4829040"/>
              <a:gd name="textAreaRight" fmla="*/ 4829760 w 4829040"/>
              <a:gd name="textAreaTop" fmla="*/ 0 h 4097160"/>
              <a:gd name="textAreaBottom" fmla="*/ 4097520 h 409716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478" name="Google Shape;1669;p66"/>
          <p:cNvSpPr/>
          <p:nvPr/>
        </p:nvSpPr>
        <p:spPr>
          <a:xfrm>
            <a:off x="7777800" y="671400"/>
            <a:ext cx="2264400" cy="1997280"/>
          </a:xfrm>
          <a:custGeom>
            <a:avLst/>
            <a:gdLst>
              <a:gd name="textAreaLeft" fmla="*/ 0 w 2264400"/>
              <a:gd name="textAreaRight" fmla="*/ 2264760 w 2264400"/>
              <a:gd name="textAreaTop" fmla="*/ 0 h 1997280"/>
              <a:gd name="textAreaBottom" fmla="*/ 1997640 h 199728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479" name="Google Shape;1670;p66"/>
          <p:cNvSpPr/>
          <p:nvPr/>
        </p:nvSpPr>
        <p:spPr>
          <a:xfrm rot="8226600">
            <a:off x="758160" y="-908640"/>
            <a:ext cx="1938600" cy="3305520"/>
          </a:xfrm>
          <a:custGeom>
            <a:avLst/>
            <a:gdLst>
              <a:gd name="textAreaLeft" fmla="*/ 0 w 1938600"/>
              <a:gd name="textAreaRight" fmla="*/ 1938960 w 1938600"/>
              <a:gd name="textAreaTop" fmla="*/ 0 h 3305520"/>
              <a:gd name="textAreaBottom" fmla="*/ 3305880 h 330552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grpSp>
        <p:nvGrpSpPr>
          <p:cNvPr id="1480" name="Google Shape;1671;p66"/>
          <p:cNvGrpSpPr/>
          <p:nvPr/>
        </p:nvGrpSpPr>
        <p:grpSpPr>
          <a:xfrm>
            <a:off x="5923080" y="1408320"/>
            <a:ext cx="2801520" cy="3257640"/>
            <a:chOff x="5923080" y="1408320"/>
            <a:chExt cx="2801520" cy="3257640"/>
          </a:xfrm>
        </p:grpSpPr>
        <p:sp>
          <p:nvSpPr>
            <p:cNvPr id="1481" name="Google Shape;1672;p66"/>
            <p:cNvSpPr/>
            <p:nvPr/>
          </p:nvSpPr>
          <p:spPr>
            <a:xfrm rot="17737800">
              <a:off x="8415360" y="4387320"/>
              <a:ext cx="209160" cy="257040"/>
            </a:xfrm>
            <a:custGeom>
              <a:avLst/>
              <a:gdLst>
                <a:gd name="textAreaLeft" fmla="*/ 0 w 209160"/>
                <a:gd name="textAreaRight" fmla="*/ 209520 w 209160"/>
                <a:gd name="textAreaTop" fmla="*/ 0 h 257040"/>
                <a:gd name="textAreaBottom" fmla="*/ 257400 h 257040"/>
              </a:gdLst>
              <a:ahLst/>
              <a:cxnLst/>
              <a:rect l="textAreaLeft" t="textAreaTop" r="textAreaRight" b="textAreaBottom"/>
              <a:pathLst>
                <a:path w="2828" h="3474">
                  <a:moveTo>
                    <a:pt x="1855" y="1"/>
                  </a:moveTo>
                  <a:cubicBezTo>
                    <a:pt x="1855" y="1"/>
                    <a:pt x="0" y="3283"/>
                    <a:pt x="973" y="3466"/>
                  </a:cubicBezTo>
                  <a:cubicBezTo>
                    <a:pt x="1000" y="3471"/>
                    <a:pt x="1027" y="3473"/>
                    <a:pt x="1054" y="3473"/>
                  </a:cubicBezTo>
                  <a:cubicBezTo>
                    <a:pt x="1994" y="3473"/>
                    <a:pt x="2827" y="456"/>
                    <a:pt x="2827" y="456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2" name="Google Shape;1673;p66"/>
            <p:cNvSpPr/>
            <p:nvPr/>
          </p:nvSpPr>
          <p:spPr>
            <a:xfrm rot="17737800">
              <a:off x="8034480" y="3860280"/>
              <a:ext cx="572040" cy="622080"/>
            </a:xfrm>
            <a:custGeom>
              <a:avLst/>
              <a:gdLst>
                <a:gd name="textAreaLeft" fmla="*/ 0 w 572040"/>
                <a:gd name="textAreaRight" fmla="*/ 572400 w 572040"/>
                <a:gd name="textAreaTop" fmla="*/ 0 h 622080"/>
                <a:gd name="textAreaBottom" fmla="*/ 622440 h 622080"/>
              </a:gdLst>
              <a:ahLst/>
              <a:cxnLst/>
              <a:rect l="textAreaLeft" t="textAreaTop" r="textAreaRight" b="textAreaBottom"/>
              <a:pathLst>
                <a:path w="7722" h="8397">
                  <a:moveTo>
                    <a:pt x="1065" y="1"/>
                  </a:moveTo>
                  <a:cubicBezTo>
                    <a:pt x="1065" y="1"/>
                    <a:pt x="1" y="7812"/>
                    <a:pt x="1156" y="8359"/>
                  </a:cubicBezTo>
                  <a:cubicBezTo>
                    <a:pt x="1208" y="8384"/>
                    <a:pt x="1269" y="8396"/>
                    <a:pt x="1338" y="8396"/>
                  </a:cubicBezTo>
                  <a:cubicBezTo>
                    <a:pt x="2789" y="8396"/>
                    <a:pt x="7721" y="3131"/>
                    <a:pt x="7721" y="3131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3" name="Google Shape;1674;p66"/>
            <p:cNvSpPr/>
            <p:nvPr/>
          </p:nvSpPr>
          <p:spPr>
            <a:xfrm rot="17737800">
              <a:off x="7142400" y="2708280"/>
              <a:ext cx="1153440" cy="1529640"/>
            </a:xfrm>
            <a:custGeom>
              <a:avLst/>
              <a:gdLst>
                <a:gd name="textAreaLeft" fmla="*/ 0 w 1153440"/>
                <a:gd name="textAreaRight" fmla="*/ 1153800 w 1153440"/>
                <a:gd name="textAreaTop" fmla="*/ 0 h 1529640"/>
                <a:gd name="textAreaBottom" fmla="*/ 1530000 h 1529640"/>
              </a:gdLst>
              <a:ahLst/>
              <a:cxnLst/>
              <a:rect l="textAreaLeft" t="textAreaTop" r="textAreaRight" b="textAreaBottom"/>
              <a:pathLst>
                <a:path w="15564" h="20640">
                  <a:moveTo>
                    <a:pt x="8329" y="1"/>
                  </a:moveTo>
                  <a:cubicBezTo>
                    <a:pt x="8329" y="1"/>
                    <a:pt x="7296" y="1399"/>
                    <a:pt x="5715" y="5047"/>
                  </a:cubicBezTo>
                  <a:cubicBezTo>
                    <a:pt x="4104" y="8694"/>
                    <a:pt x="1" y="17509"/>
                    <a:pt x="1" y="17509"/>
                  </a:cubicBezTo>
                  <a:lnTo>
                    <a:pt x="6657" y="20639"/>
                  </a:lnTo>
                  <a:cubicBezTo>
                    <a:pt x="6657" y="20639"/>
                    <a:pt x="7387" y="19728"/>
                    <a:pt x="9636" y="15381"/>
                  </a:cubicBezTo>
                  <a:cubicBezTo>
                    <a:pt x="12281" y="10305"/>
                    <a:pt x="15563" y="3010"/>
                    <a:pt x="15563" y="301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484" name="Google Shape;1675;p66"/>
            <p:cNvSpPr/>
            <p:nvPr/>
          </p:nvSpPr>
          <p:spPr>
            <a:xfrm rot="17737800">
              <a:off x="6333120" y="1499400"/>
              <a:ext cx="1284120" cy="1718280"/>
            </a:xfrm>
            <a:custGeom>
              <a:avLst/>
              <a:gdLst>
                <a:gd name="textAreaLeft" fmla="*/ 0 w 1284120"/>
                <a:gd name="textAreaRight" fmla="*/ 1284480 w 1284120"/>
                <a:gd name="textAreaTop" fmla="*/ 0 h 1718280"/>
                <a:gd name="textAreaBottom" fmla="*/ 1718640 h 1718280"/>
              </a:gdLst>
              <a:ahLst/>
              <a:cxnLst/>
              <a:rect l="textAreaLeft" t="textAreaTop" r="textAreaRight" b="textAreaBottom"/>
              <a:pathLst>
                <a:path w="17326" h="23181">
                  <a:moveTo>
                    <a:pt x="11816" y="1"/>
                  </a:moveTo>
                  <a:cubicBezTo>
                    <a:pt x="10345" y="1"/>
                    <a:pt x="8903" y="821"/>
                    <a:pt x="8085" y="2200"/>
                  </a:cubicBezTo>
                  <a:cubicBezTo>
                    <a:pt x="6535" y="4814"/>
                    <a:pt x="0" y="16820"/>
                    <a:pt x="0" y="16820"/>
                  </a:cubicBezTo>
                  <a:lnTo>
                    <a:pt x="7234" y="19829"/>
                  </a:lnTo>
                  <a:cubicBezTo>
                    <a:pt x="7234" y="19829"/>
                    <a:pt x="13515" y="6181"/>
                    <a:pt x="13978" y="6181"/>
                  </a:cubicBezTo>
                  <a:cubicBezTo>
                    <a:pt x="13979" y="6181"/>
                    <a:pt x="13981" y="6181"/>
                    <a:pt x="13982" y="6181"/>
                  </a:cubicBezTo>
                  <a:cubicBezTo>
                    <a:pt x="14469" y="6273"/>
                    <a:pt x="8237" y="17276"/>
                    <a:pt x="8481" y="20619"/>
                  </a:cubicBezTo>
                  <a:cubicBezTo>
                    <a:pt x="8589" y="22468"/>
                    <a:pt x="9616" y="23180"/>
                    <a:pt x="10214" y="23180"/>
                  </a:cubicBezTo>
                  <a:cubicBezTo>
                    <a:pt x="10451" y="23180"/>
                    <a:pt x="10621" y="23068"/>
                    <a:pt x="10639" y="22869"/>
                  </a:cubicBezTo>
                  <a:cubicBezTo>
                    <a:pt x="10730" y="22109"/>
                    <a:pt x="8845" y="21835"/>
                    <a:pt x="9757" y="19130"/>
                  </a:cubicBezTo>
                  <a:cubicBezTo>
                    <a:pt x="12493" y="10802"/>
                    <a:pt x="17326" y="5300"/>
                    <a:pt x="15411" y="2169"/>
                  </a:cubicBezTo>
                  <a:cubicBezTo>
                    <a:pt x="14477" y="660"/>
                    <a:pt x="13135" y="1"/>
                    <a:pt x="11816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51;p8"/>
          <p:cNvSpPr/>
          <p:nvPr/>
        </p:nvSpPr>
        <p:spPr>
          <a:xfrm rot="19744200" flipH="1">
            <a:off x="2277360" y="326880"/>
            <a:ext cx="4978440" cy="4104000"/>
          </a:xfrm>
          <a:custGeom>
            <a:avLst/>
            <a:gdLst>
              <a:gd name="textAreaLeft" fmla="*/ -360 w 4978440"/>
              <a:gd name="textAreaRight" fmla="*/ 4978440 w 4978440"/>
              <a:gd name="textAreaTop" fmla="*/ 0 h 4104000"/>
              <a:gd name="textAreaBottom" fmla="*/ 4104360 h 4104000"/>
            </a:gdLst>
            <a:ahLst/>
            <a:cxnLst/>
            <a:rect l="textAreaLeft" t="textAreaTop" r="textAreaRight" b="textAreaBottom"/>
            <a:pathLst>
              <a:path w="59243" h="48836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675" name="Google Shape;152;p8"/>
          <p:cNvSpPr/>
          <p:nvPr/>
        </p:nvSpPr>
        <p:spPr>
          <a:xfrm rot="21141000">
            <a:off x="-1049760" y="1200960"/>
            <a:ext cx="3368880" cy="3876840"/>
          </a:xfrm>
          <a:custGeom>
            <a:avLst/>
            <a:gdLst>
              <a:gd name="textAreaLeft" fmla="*/ 0 w 3368880"/>
              <a:gd name="textAreaRight" fmla="*/ 3369240 w 3368880"/>
              <a:gd name="textAreaTop" fmla="*/ 0 h 3876840"/>
              <a:gd name="textAreaBottom" fmla="*/ 3877200 h 3876840"/>
            </a:gdLst>
            <a:ahLst/>
            <a:cxnLst/>
            <a:rect l="textAreaLeft" t="textAreaTop" r="textAreaRight" b="textAreaBottom"/>
            <a:pathLst>
              <a:path w="72386" h="83294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676" name="Google Shape;153;p8"/>
          <p:cNvSpPr/>
          <p:nvPr/>
        </p:nvSpPr>
        <p:spPr>
          <a:xfrm rot="15823800" flipH="1">
            <a:off x="5743800" y="-1186560"/>
            <a:ext cx="4752360" cy="4345920"/>
          </a:xfrm>
          <a:custGeom>
            <a:avLst/>
            <a:gdLst>
              <a:gd name="textAreaLeft" fmla="*/ -360 w 4752360"/>
              <a:gd name="textAreaRight" fmla="*/ 4752360 w 4752360"/>
              <a:gd name="textAreaTop" fmla="*/ 0 h 4345920"/>
              <a:gd name="textAreaBottom" fmla="*/ 4346280 h 4345920"/>
            </a:gdLst>
            <a:ahLst/>
            <a:cxnLst/>
            <a:rect l="textAreaLeft" t="textAreaTop" r="textAreaRight" b="textAreaBottom"/>
            <a:pathLst>
              <a:path w="61178" h="5203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677" name="Google Shape;154;p8"/>
          <p:cNvSpPr/>
          <p:nvPr/>
        </p:nvSpPr>
        <p:spPr>
          <a:xfrm rot="8329800" flipH="1">
            <a:off x="3225600" y="-1327320"/>
            <a:ext cx="2044440" cy="3485880"/>
          </a:xfrm>
          <a:custGeom>
            <a:avLst/>
            <a:gdLst>
              <a:gd name="textAreaLeft" fmla="*/ -360 w 2044440"/>
              <a:gd name="textAreaRight" fmla="*/ 2044440 w 2044440"/>
              <a:gd name="textAreaTop" fmla="*/ 0 h 3485880"/>
              <a:gd name="textAreaBottom" fmla="*/ 3486240 h 348588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1678" name="Google Shape;155;p8"/>
          <p:cNvSpPr/>
          <p:nvPr/>
        </p:nvSpPr>
        <p:spPr>
          <a:xfrm>
            <a:off x="7018560" y="3331800"/>
            <a:ext cx="1020600" cy="1333080"/>
          </a:xfrm>
          <a:custGeom>
            <a:avLst/>
            <a:gdLst>
              <a:gd name="textAreaLeft" fmla="*/ 0 w 1020600"/>
              <a:gd name="textAreaRight" fmla="*/ 1020960 w 1020600"/>
              <a:gd name="textAreaTop" fmla="*/ 0 h 1333080"/>
              <a:gd name="textAreaBottom" fmla="*/ 1333440 h 1333080"/>
            </a:gdLst>
            <a:ahLst/>
            <a:cxnLst/>
            <a:rect l="textAreaLeft" t="textAreaTop" r="textAreaRight" b="textAreaBottom"/>
            <a:pathLst>
              <a:path w="17277" h="22564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679" name="PlaceHolder 1"/>
          <p:cNvSpPr>
            <a:spLocks noGrp="1"/>
          </p:cNvSpPr>
          <p:nvPr>
            <p:ph type="title"/>
          </p:nvPr>
        </p:nvSpPr>
        <p:spPr>
          <a:xfrm>
            <a:off x="1388160" y="1557360"/>
            <a:ext cx="6367320" cy="2028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7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2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460;p21"/>
          <p:cNvSpPr/>
          <p:nvPr/>
        </p:nvSpPr>
        <p:spPr>
          <a:xfrm rot="19818000">
            <a:off x="6293880" y="45720"/>
            <a:ext cx="4658040" cy="4764960"/>
          </a:xfrm>
          <a:custGeom>
            <a:avLst/>
            <a:gdLst>
              <a:gd name="textAreaLeft" fmla="*/ 0 w 4658040"/>
              <a:gd name="textAreaRight" fmla="*/ 4658400 w 4658040"/>
              <a:gd name="textAreaTop" fmla="*/ 0 h 4764960"/>
              <a:gd name="textAreaBottom" fmla="*/ 4765320 h 476496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328" name="Google Shape;461;p21"/>
          <p:cNvSpPr/>
          <p:nvPr/>
        </p:nvSpPr>
        <p:spPr>
          <a:xfrm>
            <a:off x="6619680" y="1260000"/>
            <a:ext cx="1269360" cy="1657800"/>
          </a:xfrm>
          <a:custGeom>
            <a:avLst/>
            <a:gdLst>
              <a:gd name="textAreaLeft" fmla="*/ 0 w 1269360"/>
              <a:gd name="textAreaRight" fmla="*/ 1269720 w 1269360"/>
              <a:gd name="textAreaTop" fmla="*/ 0 h 1657800"/>
              <a:gd name="textAreaBottom" fmla="*/ 1658160 h 1657800"/>
            </a:gdLst>
            <a:ahLst/>
            <a:cxnLst/>
            <a:rect l="textAreaLeft" t="textAreaTop" r="textAreaRight" b="textAreaBottom"/>
            <a:pathLst>
              <a:path w="17277" h="22564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329" name="Google Shape;462;p21"/>
          <p:cNvSpPr/>
          <p:nvPr/>
        </p:nvSpPr>
        <p:spPr>
          <a:xfrm rot="1146000" flipH="1">
            <a:off x="-1426680" y="-803520"/>
            <a:ext cx="3397320" cy="3382920"/>
          </a:xfrm>
          <a:custGeom>
            <a:avLst/>
            <a:gdLst>
              <a:gd name="textAreaLeft" fmla="*/ -360 w 3397320"/>
              <a:gd name="textAreaRight" fmla="*/ 3397320 w 3397320"/>
              <a:gd name="textAreaTop" fmla="*/ 0 h 3382920"/>
              <a:gd name="textAreaBottom" fmla="*/ 3383280 h 338292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331" name="Google Shape;465;p21"/>
          <p:cNvGrpSpPr/>
          <p:nvPr/>
        </p:nvGrpSpPr>
        <p:grpSpPr>
          <a:xfrm>
            <a:off x="4776840" y="3571920"/>
            <a:ext cx="1696320" cy="1688760"/>
            <a:chOff x="4776840" y="3571920"/>
            <a:chExt cx="1696320" cy="1688760"/>
          </a:xfrm>
        </p:grpSpPr>
        <p:sp>
          <p:nvSpPr>
            <p:cNvPr id="332" name="Google Shape;466;p21"/>
            <p:cNvSpPr/>
            <p:nvPr/>
          </p:nvSpPr>
          <p:spPr>
            <a:xfrm flipV="1">
              <a:off x="4776840" y="3572280"/>
              <a:ext cx="1696320" cy="1688400"/>
            </a:xfrm>
            <a:custGeom>
              <a:avLst/>
              <a:gdLst>
                <a:gd name="textAreaLeft" fmla="*/ 0 w 1696320"/>
                <a:gd name="textAreaRight" fmla="*/ 1696680 w 1696320"/>
                <a:gd name="textAreaTop" fmla="*/ 360 h 1688400"/>
                <a:gd name="textAreaBottom" fmla="*/ 1689120 h 168840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3" name="Google Shape;467;p21"/>
            <p:cNvSpPr/>
            <p:nvPr/>
          </p:nvSpPr>
          <p:spPr>
            <a:xfrm flipV="1">
              <a:off x="5131080" y="5104080"/>
              <a:ext cx="8640" cy="6480"/>
            </a:xfrm>
            <a:custGeom>
              <a:avLst/>
              <a:gdLst>
                <a:gd name="textAreaLeft" fmla="*/ 0 w 8640"/>
                <a:gd name="textAreaRight" fmla="*/ 9000 w 8640"/>
                <a:gd name="textAreaTop" fmla="*/ 360 h 6480"/>
                <a:gd name="textAreaBottom" fmla="*/ 7200 h 648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" bIns="3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4" name="Google Shape;468;p21"/>
            <p:cNvSpPr/>
            <p:nvPr/>
          </p:nvSpPr>
          <p:spPr>
            <a:xfrm flipV="1">
              <a:off x="5226480" y="5029560"/>
              <a:ext cx="266040" cy="2242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4280"/>
                <a:gd name="textAreaBottom" fmla="*/ 224280 h 22428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5" name="Google Shape;469;p21"/>
            <p:cNvSpPr/>
            <p:nvPr/>
          </p:nvSpPr>
          <p:spPr>
            <a:xfrm flipV="1">
              <a:off x="5579640" y="5030280"/>
              <a:ext cx="267120" cy="23040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230400"/>
                <a:gd name="textAreaBottom" fmla="*/ 231120 h 23040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6" name="Google Shape;470;p21"/>
            <p:cNvSpPr/>
            <p:nvPr/>
          </p:nvSpPr>
          <p:spPr>
            <a:xfrm flipV="1">
              <a:off x="5933520" y="5103360"/>
              <a:ext cx="101160" cy="59400"/>
            </a:xfrm>
            <a:custGeom>
              <a:avLst/>
              <a:gdLst>
                <a:gd name="textAreaLeft" fmla="*/ 0 w 101160"/>
                <a:gd name="textAreaRight" fmla="*/ 101520 w 101160"/>
                <a:gd name="textAreaTop" fmla="*/ -360 h 59400"/>
                <a:gd name="textAreaBottom" fmla="*/ 59400 h 5940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7" name="Google Shape;471;p21"/>
            <p:cNvSpPr/>
            <p:nvPr/>
          </p:nvSpPr>
          <p:spPr>
            <a:xfrm flipV="1">
              <a:off x="6063840" y="5030280"/>
              <a:ext cx="5760" cy="11304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360 h 113040"/>
                <a:gd name="textAreaBottom" fmla="*/ 113760 h 11304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520" bIns="56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8" name="Google Shape;472;p21"/>
            <p:cNvSpPr/>
            <p:nvPr/>
          </p:nvSpPr>
          <p:spPr>
            <a:xfrm flipV="1">
              <a:off x="4833720" y="4723920"/>
              <a:ext cx="1800" cy="36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360 h 3600"/>
                <a:gd name="textAreaBottom" fmla="*/ 4320 h 360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800" bIns="1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39" name="Google Shape;473;p21"/>
            <p:cNvSpPr/>
            <p:nvPr/>
          </p:nvSpPr>
          <p:spPr>
            <a:xfrm flipV="1">
              <a:off x="4964040" y="4948200"/>
              <a:ext cx="1800" cy="1800"/>
            </a:xfrm>
            <a:custGeom>
              <a:avLst/>
              <a:gdLst>
                <a:gd name="textAreaLeft" fmla="*/ 0 w 1800"/>
                <a:gd name="textAreaRight" fmla="*/ 2160 w 1800"/>
                <a:gd name="textAreaTop" fmla="*/ -360 h 1800"/>
                <a:gd name="textAreaBottom" fmla="*/ 1800 h 180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080" bIns="1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0" name="Google Shape;474;p21"/>
            <p:cNvSpPr/>
            <p:nvPr/>
          </p:nvSpPr>
          <p:spPr>
            <a:xfrm flipV="1">
              <a:off x="4889160" y="4797720"/>
              <a:ext cx="76320" cy="47520"/>
            </a:xfrm>
            <a:custGeom>
              <a:avLst/>
              <a:gdLst>
                <a:gd name="textAreaLeft" fmla="*/ 0 w 76320"/>
                <a:gd name="textAreaRight" fmla="*/ 76680 w 76320"/>
                <a:gd name="textAreaTop" fmla="*/ 360 h 47520"/>
                <a:gd name="textAreaBottom" fmla="*/ 48240 h 475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760" bIns="23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1" name="Google Shape;475;p21"/>
            <p:cNvSpPr/>
            <p:nvPr/>
          </p:nvSpPr>
          <p:spPr>
            <a:xfrm flipV="1">
              <a:off x="5052240" y="472320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2" name="Google Shape;476;p21"/>
            <p:cNvSpPr/>
            <p:nvPr/>
          </p:nvSpPr>
          <p:spPr>
            <a:xfrm flipV="1">
              <a:off x="5405400" y="472500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3" name="Google Shape;477;p21"/>
            <p:cNvSpPr/>
            <p:nvPr/>
          </p:nvSpPr>
          <p:spPr>
            <a:xfrm flipV="1">
              <a:off x="5759640" y="47250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4" name="Google Shape;478;p21"/>
            <p:cNvSpPr/>
            <p:nvPr/>
          </p:nvSpPr>
          <p:spPr>
            <a:xfrm flipV="1">
              <a:off x="6112440" y="4725000"/>
              <a:ext cx="266040" cy="274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274320"/>
                <a:gd name="textAreaBottom" fmla="*/ 275040 h 27432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5" name="Google Shape;479;p21"/>
            <p:cNvSpPr/>
            <p:nvPr/>
          </p:nvSpPr>
          <p:spPr>
            <a:xfrm flipV="1">
              <a:off x="4779720" y="4485240"/>
              <a:ext cx="6480" cy="8640"/>
            </a:xfrm>
            <a:custGeom>
              <a:avLst/>
              <a:gdLst>
                <a:gd name="textAreaLeft" fmla="*/ 0 w 6480"/>
                <a:gd name="textAreaRight" fmla="*/ 6840 w 648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188" h="242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6" name="Google Shape;480;p21"/>
            <p:cNvSpPr/>
            <p:nvPr/>
          </p:nvSpPr>
          <p:spPr>
            <a:xfrm flipV="1">
              <a:off x="4873320" y="44118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7" name="Google Shape;481;p21"/>
            <p:cNvSpPr/>
            <p:nvPr/>
          </p:nvSpPr>
          <p:spPr>
            <a:xfrm flipV="1">
              <a:off x="5226480" y="441180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8" name="Google Shape;482;p21"/>
            <p:cNvSpPr/>
            <p:nvPr/>
          </p:nvSpPr>
          <p:spPr>
            <a:xfrm flipV="1">
              <a:off x="5579640" y="441180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49" name="Google Shape;483;p21"/>
            <p:cNvSpPr/>
            <p:nvPr/>
          </p:nvSpPr>
          <p:spPr>
            <a:xfrm flipV="1">
              <a:off x="5933520" y="4411080"/>
              <a:ext cx="266040" cy="3049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0" name="Google Shape;484;p21"/>
            <p:cNvSpPr/>
            <p:nvPr/>
          </p:nvSpPr>
          <p:spPr>
            <a:xfrm flipV="1">
              <a:off x="6286680" y="4411080"/>
              <a:ext cx="178560" cy="304920"/>
            </a:xfrm>
            <a:custGeom>
              <a:avLst/>
              <a:gdLst>
                <a:gd name="textAreaLeft" fmla="*/ 0 w 178560"/>
                <a:gd name="textAreaRight" fmla="*/ 178920 w 178560"/>
                <a:gd name="textAreaTop" fmla="*/ -360 h 304920"/>
                <a:gd name="textAreaBottom" fmla="*/ 304920 h 30492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1" name="Google Shape;485;p21"/>
            <p:cNvSpPr/>
            <p:nvPr/>
          </p:nvSpPr>
          <p:spPr>
            <a:xfrm flipV="1">
              <a:off x="4784760" y="4116240"/>
              <a:ext cx="180720" cy="303840"/>
            </a:xfrm>
            <a:custGeom>
              <a:avLst/>
              <a:gdLst>
                <a:gd name="textAreaLeft" fmla="*/ 0 w 180720"/>
                <a:gd name="textAreaRight" fmla="*/ 181080 w 1807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2" name="Google Shape;486;p21"/>
            <p:cNvSpPr/>
            <p:nvPr/>
          </p:nvSpPr>
          <p:spPr>
            <a:xfrm flipV="1">
              <a:off x="5052240" y="41162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3" name="Google Shape;487;p21"/>
            <p:cNvSpPr/>
            <p:nvPr/>
          </p:nvSpPr>
          <p:spPr>
            <a:xfrm flipV="1">
              <a:off x="5405400" y="411624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4" name="Google Shape;488;p21"/>
            <p:cNvSpPr/>
            <p:nvPr/>
          </p:nvSpPr>
          <p:spPr>
            <a:xfrm flipV="1">
              <a:off x="5759640" y="41162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5" name="Google Shape;489;p21"/>
            <p:cNvSpPr/>
            <p:nvPr/>
          </p:nvSpPr>
          <p:spPr>
            <a:xfrm flipV="1">
              <a:off x="6112440" y="411624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6" name="Google Shape;490;p21"/>
            <p:cNvSpPr/>
            <p:nvPr/>
          </p:nvSpPr>
          <p:spPr>
            <a:xfrm flipV="1">
              <a:off x="4873320" y="3832200"/>
              <a:ext cx="266040" cy="27108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71080"/>
                <a:gd name="textAreaBottom" fmla="*/ 271080 h 27108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7" name="Google Shape;491;p21"/>
            <p:cNvSpPr/>
            <p:nvPr/>
          </p:nvSpPr>
          <p:spPr>
            <a:xfrm flipV="1">
              <a:off x="5226480" y="38001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8" name="Google Shape;492;p21"/>
            <p:cNvSpPr/>
            <p:nvPr/>
          </p:nvSpPr>
          <p:spPr>
            <a:xfrm flipV="1">
              <a:off x="5579640" y="3800160"/>
              <a:ext cx="267120" cy="30384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59" name="Google Shape;493;p21"/>
            <p:cNvSpPr/>
            <p:nvPr/>
          </p:nvSpPr>
          <p:spPr>
            <a:xfrm flipV="1">
              <a:off x="5933520" y="3800160"/>
              <a:ext cx="266040" cy="30384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360 h 303840"/>
                <a:gd name="textAreaBottom" fmla="*/ 304560 h 30384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0" name="Google Shape;494;p21"/>
            <p:cNvSpPr/>
            <p:nvPr/>
          </p:nvSpPr>
          <p:spPr>
            <a:xfrm flipV="1">
              <a:off x="6286680" y="3985200"/>
              <a:ext cx="72360" cy="45360"/>
            </a:xfrm>
            <a:custGeom>
              <a:avLst/>
              <a:gdLst>
                <a:gd name="textAreaLeft" fmla="*/ 0 w 72360"/>
                <a:gd name="textAreaRight" fmla="*/ 72720 w 72360"/>
                <a:gd name="textAreaTop" fmla="*/ 360 h 45360"/>
                <a:gd name="textAreaBottom" fmla="*/ 46080 h 4536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2680" bIns="22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1" name="Google Shape;495;p21"/>
            <p:cNvSpPr/>
            <p:nvPr/>
          </p:nvSpPr>
          <p:spPr>
            <a:xfrm flipV="1">
              <a:off x="5212440" y="3671640"/>
              <a:ext cx="106200" cy="63360"/>
            </a:xfrm>
            <a:custGeom>
              <a:avLst/>
              <a:gdLst>
                <a:gd name="textAreaLeft" fmla="*/ 0 w 106200"/>
                <a:gd name="textAreaRight" fmla="*/ 106560 w 106200"/>
                <a:gd name="textAreaTop" fmla="*/ 360 h 63360"/>
                <a:gd name="textAreaBottom" fmla="*/ 64080 h 633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2" name="Google Shape;496;p21"/>
            <p:cNvSpPr/>
            <p:nvPr/>
          </p:nvSpPr>
          <p:spPr>
            <a:xfrm flipV="1">
              <a:off x="5182560" y="3687840"/>
              <a:ext cx="5760" cy="119880"/>
            </a:xfrm>
            <a:custGeom>
              <a:avLst/>
              <a:gdLst>
                <a:gd name="textAreaLeft" fmla="*/ 0 w 5760"/>
                <a:gd name="textAreaRight" fmla="*/ 6120 w 5760"/>
                <a:gd name="textAreaTop" fmla="*/ -360 h 119880"/>
                <a:gd name="textAreaBottom" fmla="*/ 119880 h 11988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120" bIns="60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3" name="Google Shape;497;p21"/>
            <p:cNvSpPr/>
            <p:nvPr/>
          </p:nvSpPr>
          <p:spPr>
            <a:xfrm flipV="1">
              <a:off x="5405400" y="3571560"/>
              <a:ext cx="267120" cy="236520"/>
            </a:xfrm>
            <a:custGeom>
              <a:avLst/>
              <a:gdLst>
                <a:gd name="textAreaLeft" fmla="*/ 0 w 267120"/>
                <a:gd name="textAreaRight" fmla="*/ 267480 w 267120"/>
                <a:gd name="textAreaTop" fmla="*/ -360 h 236520"/>
                <a:gd name="textAreaBottom" fmla="*/ 236520 h 23652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4" name="Google Shape;498;p21"/>
            <p:cNvSpPr/>
            <p:nvPr/>
          </p:nvSpPr>
          <p:spPr>
            <a:xfrm flipV="1">
              <a:off x="5759640" y="3578400"/>
              <a:ext cx="266040" cy="229320"/>
            </a:xfrm>
            <a:custGeom>
              <a:avLst/>
              <a:gdLst>
                <a:gd name="textAreaLeft" fmla="*/ 0 w 266040"/>
                <a:gd name="textAreaRight" fmla="*/ 266400 w 266040"/>
                <a:gd name="textAreaTop" fmla="*/ -360 h 229320"/>
                <a:gd name="textAreaBottom" fmla="*/ 229320 h 22932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65" name="Google Shape;499;p21"/>
            <p:cNvSpPr/>
            <p:nvPr/>
          </p:nvSpPr>
          <p:spPr>
            <a:xfrm flipV="1">
              <a:off x="6112440" y="3726360"/>
              <a:ext cx="11520" cy="864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360 h 8640"/>
                <a:gd name="textAreaBottom" fmla="*/ 9360 h 864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" bIns="4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6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870;p71"/>
          <p:cNvSpPr/>
          <p:nvPr/>
        </p:nvSpPr>
        <p:spPr>
          <a:xfrm>
            <a:off x="4641480" y="534240"/>
            <a:ext cx="3512520" cy="403128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681" name="Google Shape;1871;p71"/>
          <p:cNvSpPr/>
          <p:nvPr/>
        </p:nvSpPr>
        <p:spPr>
          <a:xfrm rot="10800000">
            <a:off x="-1183680" y="-623160"/>
            <a:ext cx="4913280" cy="3022560"/>
          </a:xfrm>
          <a:custGeom>
            <a:avLst/>
            <a:gdLst>
              <a:gd name="textAreaLeft" fmla="*/ 0 w 4913280"/>
              <a:gd name="textAreaRight" fmla="*/ 4913640 w 4913280"/>
              <a:gd name="textAreaTop" fmla="*/ 0 h 3022560"/>
              <a:gd name="textAreaBottom" fmla="*/ 3022920 h 302256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682" name="Google Shape;1872;p71"/>
          <p:cNvSpPr/>
          <p:nvPr/>
        </p:nvSpPr>
        <p:spPr>
          <a:xfrm>
            <a:off x="1860840" y="1631520"/>
            <a:ext cx="1757880" cy="2295720"/>
          </a:xfrm>
          <a:custGeom>
            <a:avLst/>
            <a:gdLst>
              <a:gd name="textAreaLeft" fmla="*/ 0 w 1757880"/>
              <a:gd name="textAreaRight" fmla="*/ 1758240 w 1757880"/>
              <a:gd name="textAreaTop" fmla="*/ 0 h 2295720"/>
              <a:gd name="textAreaBottom" fmla="*/ 2296080 h 2295720"/>
            </a:gdLst>
            <a:ahLst/>
            <a:cxnLst/>
            <a:rect l="textAreaLeft" t="textAreaTop" r="textAreaRight" b="textAreaBottom"/>
            <a:pathLst>
              <a:path w="17277" h="22564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683" name="Google Shape;1873;p71"/>
          <p:cNvSpPr/>
          <p:nvPr/>
        </p:nvSpPr>
        <p:spPr>
          <a:xfrm rot="19752000" flipH="1">
            <a:off x="3421800" y="2383200"/>
            <a:ext cx="1938240" cy="3305160"/>
          </a:xfrm>
          <a:custGeom>
            <a:avLst/>
            <a:gdLst>
              <a:gd name="textAreaLeft" fmla="*/ 360 w 1938240"/>
              <a:gd name="textAreaRight" fmla="*/ 1938960 w 1938240"/>
              <a:gd name="textAreaTop" fmla="*/ 0 h 3305160"/>
              <a:gd name="textAreaBottom" fmla="*/ 3305520 h 330516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1684" name="Google Shape;1874;p71"/>
          <p:cNvSpPr/>
          <p:nvPr/>
        </p:nvSpPr>
        <p:spPr>
          <a:xfrm rot="10800000">
            <a:off x="-891720" y="2755440"/>
            <a:ext cx="3210480" cy="3197160"/>
          </a:xfrm>
          <a:custGeom>
            <a:avLst/>
            <a:gdLst>
              <a:gd name="textAreaLeft" fmla="*/ 0 w 3210480"/>
              <a:gd name="textAreaRight" fmla="*/ 3210840 w 3210480"/>
              <a:gd name="textAreaTop" fmla="*/ 0 h 3197160"/>
              <a:gd name="textAreaBottom" fmla="*/ 3197520 h 319716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8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914;p73"/>
          <p:cNvSpPr/>
          <p:nvPr/>
        </p:nvSpPr>
        <p:spPr>
          <a:xfrm flipH="1">
            <a:off x="1008000" y="534240"/>
            <a:ext cx="3512520" cy="40312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723" name="Google Shape;1915;p73"/>
          <p:cNvSpPr/>
          <p:nvPr/>
        </p:nvSpPr>
        <p:spPr>
          <a:xfrm rot="19333800" flipH="1">
            <a:off x="6427440" y="2503080"/>
            <a:ext cx="1938600" cy="3305520"/>
          </a:xfrm>
          <a:custGeom>
            <a:avLst/>
            <a:gdLst>
              <a:gd name="textAreaLeft" fmla="*/ -360 w 1938600"/>
              <a:gd name="textAreaRight" fmla="*/ 1938600 w 1938600"/>
              <a:gd name="textAreaTop" fmla="*/ 0 h 3305520"/>
              <a:gd name="textAreaBottom" fmla="*/ 3305880 h 330552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1724" name="Google Shape;1916;p73"/>
          <p:cNvSpPr/>
          <p:nvPr/>
        </p:nvSpPr>
        <p:spPr>
          <a:xfrm>
            <a:off x="5666400" y="-1056960"/>
            <a:ext cx="3967200" cy="3950640"/>
          </a:xfrm>
          <a:custGeom>
            <a:avLst/>
            <a:gdLst>
              <a:gd name="textAreaLeft" fmla="*/ 0 w 3967200"/>
              <a:gd name="textAreaRight" fmla="*/ 3967560 w 3967200"/>
              <a:gd name="textAreaTop" fmla="*/ 0 h 3950640"/>
              <a:gd name="textAreaBottom" fmla="*/ 3951000 h 395064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725" name="Google Shape;1917;p73"/>
          <p:cNvSpPr/>
          <p:nvPr/>
        </p:nvSpPr>
        <p:spPr>
          <a:xfrm flipH="1">
            <a:off x="4993560" y="976320"/>
            <a:ext cx="1871280" cy="1795680"/>
          </a:xfrm>
          <a:custGeom>
            <a:avLst/>
            <a:gdLst>
              <a:gd name="textAreaLeft" fmla="*/ 360 w 1871280"/>
              <a:gd name="textAreaRight" fmla="*/ 1872000 w 1871280"/>
              <a:gd name="textAreaTop" fmla="*/ 0 h 1795680"/>
              <a:gd name="textAreaBottom" fmla="*/ 1796040 h 1795680"/>
            </a:gdLst>
            <a:ahLst/>
            <a:cxnLst/>
            <a:rect l="textAreaLeft" t="textAreaTop" r="textAreaRight" b="textAreaBottom"/>
            <a:pathLst>
              <a:path w="20582" h="19749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9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919;p74"/>
          <p:cNvSpPr/>
          <p:nvPr/>
        </p:nvSpPr>
        <p:spPr>
          <a:xfrm flipH="1">
            <a:off x="1016640" y="539280"/>
            <a:ext cx="3512520" cy="4031280"/>
          </a:xfrm>
          <a:prstGeom prst="rect">
            <a:avLst/>
          </a:pr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1727" name="Google Shape;1920;p74"/>
          <p:cNvGrpSpPr/>
          <p:nvPr/>
        </p:nvGrpSpPr>
        <p:grpSpPr>
          <a:xfrm>
            <a:off x="3897720" y="2841120"/>
            <a:ext cx="5303880" cy="2277000"/>
            <a:chOff x="3897720" y="2841120"/>
            <a:chExt cx="5303880" cy="2277000"/>
          </a:xfrm>
        </p:grpSpPr>
        <p:sp>
          <p:nvSpPr>
            <p:cNvPr id="1728" name="Google Shape;1921;p74"/>
            <p:cNvSpPr/>
            <p:nvPr/>
          </p:nvSpPr>
          <p:spPr>
            <a:xfrm rot="16200000" flipV="1">
              <a:off x="7852320" y="168912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29" name="Google Shape;1922;p74"/>
            <p:cNvSpPr/>
            <p:nvPr/>
          </p:nvSpPr>
          <p:spPr>
            <a:xfrm rot="16200000" flipV="1">
              <a:off x="7542360" y="18784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30" name="Google Shape;1923;p74"/>
            <p:cNvSpPr/>
            <p:nvPr/>
          </p:nvSpPr>
          <p:spPr>
            <a:xfrm rot="16200000" flipV="1">
              <a:off x="7852680" y="20674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31" name="Google Shape;1924;p74"/>
            <p:cNvSpPr/>
            <p:nvPr/>
          </p:nvSpPr>
          <p:spPr>
            <a:xfrm rot="16200000" flipV="1">
              <a:off x="7542360" y="225612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32" name="Google Shape;1925;p74"/>
            <p:cNvSpPr/>
            <p:nvPr/>
          </p:nvSpPr>
          <p:spPr>
            <a:xfrm rot="16200000" flipV="1">
              <a:off x="7852320" y="24454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424" h="81320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33" name="Google Shape;1926;p74"/>
            <p:cNvSpPr/>
            <p:nvPr/>
          </p:nvSpPr>
          <p:spPr>
            <a:xfrm rot="16200000" flipV="1">
              <a:off x="7542720" y="26344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34" name="Google Shape;1927;p74"/>
            <p:cNvSpPr/>
            <p:nvPr/>
          </p:nvSpPr>
          <p:spPr>
            <a:xfrm rot="16200000" flipV="1">
              <a:off x="7852320" y="28234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425" h="81320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35" name="Google Shape;1928;p74"/>
            <p:cNvSpPr/>
            <p:nvPr/>
          </p:nvSpPr>
          <p:spPr>
            <a:xfrm rot="16200000" flipV="1">
              <a:off x="7542720" y="30124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36" name="Google Shape;1929;p74"/>
            <p:cNvSpPr/>
            <p:nvPr/>
          </p:nvSpPr>
          <p:spPr>
            <a:xfrm rot="16200000" flipV="1">
              <a:off x="7852680" y="320184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37" name="Google Shape;1930;p74"/>
            <p:cNvSpPr/>
            <p:nvPr/>
          </p:nvSpPr>
          <p:spPr>
            <a:xfrm rot="16200000" flipV="1">
              <a:off x="7542360" y="339084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38" name="Google Shape;1931;p74"/>
            <p:cNvSpPr/>
            <p:nvPr/>
          </p:nvSpPr>
          <p:spPr>
            <a:xfrm rot="16200000" flipV="1">
              <a:off x="7852680" y="357984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398" h="81320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39" name="Google Shape;1932;p74"/>
            <p:cNvSpPr/>
            <p:nvPr/>
          </p:nvSpPr>
          <p:spPr>
            <a:xfrm rot="16200000" flipV="1">
              <a:off x="7542720" y="376920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40" name="Google Shape;1933;p74"/>
            <p:cNvSpPr/>
            <p:nvPr/>
          </p:nvSpPr>
          <p:spPr>
            <a:xfrm rot="16200000" flipV="1">
              <a:off x="5358960" y="168912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41" name="Google Shape;1934;p74"/>
            <p:cNvSpPr/>
            <p:nvPr/>
          </p:nvSpPr>
          <p:spPr>
            <a:xfrm rot="16200000" flipV="1">
              <a:off x="5049360" y="1878840"/>
              <a:ext cx="197280" cy="25005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360 h 2500560"/>
                <a:gd name="textAreaBottom" fmla="*/ 2501280 h 2500560"/>
              </a:gdLst>
              <a:ahLst/>
              <a:cxnLst/>
              <a:rect l="textAreaLeft" t="textAreaTop" r="textAreaRight" b="textAreaBottom"/>
              <a:pathLst>
                <a:path w="6425" h="81307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42" name="Google Shape;1935;p74"/>
            <p:cNvSpPr/>
            <p:nvPr/>
          </p:nvSpPr>
          <p:spPr>
            <a:xfrm rot="16200000" flipV="1">
              <a:off x="5359320" y="206748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43" name="Google Shape;1936;p74"/>
            <p:cNvSpPr/>
            <p:nvPr/>
          </p:nvSpPr>
          <p:spPr>
            <a:xfrm rot="16200000" flipV="1">
              <a:off x="5049360" y="2256480"/>
              <a:ext cx="197280" cy="25005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360 h 2500560"/>
                <a:gd name="textAreaBottom" fmla="*/ 250128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44" name="Google Shape;1937;p74"/>
            <p:cNvSpPr/>
            <p:nvPr/>
          </p:nvSpPr>
          <p:spPr>
            <a:xfrm rot="16200000" flipV="1">
              <a:off x="5358960" y="24454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424" h="81315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45" name="Google Shape;1938;p74"/>
            <p:cNvSpPr/>
            <p:nvPr/>
          </p:nvSpPr>
          <p:spPr>
            <a:xfrm rot="16200000" flipV="1">
              <a:off x="5049720" y="2634840"/>
              <a:ext cx="196560" cy="250056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360 h 2500560"/>
                <a:gd name="textAreaBottom" fmla="*/ 250128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46" name="Google Shape;1939;p74"/>
            <p:cNvSpPr/>
            <p:nvPr/>
          </p:nvSpPr>
          <p:spPr>
            <a:xfrm rot="16200000" flipV="1">
              <a:off x="5358960" y="2823480"/>
              <a:ext cx="197280" cy="250092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425" h="8131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47" name="Google Shape;1940;p74"/>
            <p:cNvSpPr/>
            <p:nvPr/>
          </p:nvSpPr>
          <p:spPr>
            <a:xfrm rot="16200000" flipV="1">
              <a:off x="5049720" y="3012840"/>
              <a:ext cx="196560" cy="250056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360 h 2500560"/>
                <a:gd name="textAreaBottom" fmla="*/ 250128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48" name="Google Shape;1941;p74"/>
            <p:cNvSpPr/>
            <p:nvPr/>
          </p:nvSpPr>
          <p:spPr>
            <a:xfrm rot="16200000" flipV="1">
              <a:off x="5359320" y="320184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49" name="Google Shape;1942;p74"/>
            <p:cNvSpPr/>
            <p:nvPr/>
          </p:nvSpPr>
          <p:spPr>
            <a:xfrm rot="16200000" flipV="1">
              <a:off x="5049360" y="3391200"/>
              <a:ext cx="197280" cy="2500560"/>
            </a:xfrm>
            <a:custGeom>
              <a:avLst/>
              <a:gdLst>
                <a:gd name="textAreaLeft" fmla="*/ 0 w 197280"/>
                <a:gd name="textAreaRight" fmla="*/ 197640 w 197280"/>
                <a:gd name="textAreaTop" fmla="*/ 360 h 2500560"/>
                <a:gd name="textAreaBottom" fmla="*/ 2501280 h 2500560"/>
              </a:gdLst>
              <a:ahLst/>
              <a:cxnLst/>
              <a:rect l="textAreaLeft" t="textAreaTop" r="textAreaRight" b="textAreaBottom"/>
              <a:pathLst>
                <a:path w="6424" h="81307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50" name="Google Shape;1943;p74"/>
            <p:cNvSpPr/>
            <p:nvPr/>
          </p:nvSpPr>
          <p:spPr>
            <a:xfrm rot="16200000" flipV="1">
              <a:off x="5359320" y="3579840"/>
              <a:ext cx="196560" cy="250092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-360 h 2500920"/>
                <a:gd name="textAreaBottom" fmla="*/ 2500920 h 2500920"/>
              </a:gdLst>
              <a:ahLst/>
              <a:cxnLst/>
              <a:rect l="textAreaLeft" t="textAreaTop" r="textAreaRight" b="textAreaBottom"/>
              <a:pathLst>
                <a:path w="6398" h="81315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1751" name="Google Shape;1944;p74"/>
            <p:cNvSpPr/>
            <p:nvPr/>
          </p:nvSpPr>
          <p:spPr>
            <a:xfrm rot="16200000" flipV="1">
              <a:off x="5049720" y="3769560"/>
              <a:ext cx="196560" cy="2500560"/>
            </a:xfrm>
            <a:custGeom>
              <a:avLst/>
              <a:gdLst>
                <a:gd name="textAreaLeft" fmla="*/ 0 w 196560"/>
                <a:gd name="textAreaRight" fmla="*/ 196920 w 196560"/>
                <a:gd name="textAreaTop" fmla="*/ 360 h 2500560"/>
                <a:gd name="textAreaBottom" fmla="*/ 2501280 h 2500560"/>
              </a:gdLst>
              <a:ahLst/>
              <a:cxnLst/>
              <a:rect l="textAreaLeft" t="textAreaTop" r="textAreaRight" b="textAreaBottom"/>
              <a:pathLst>
                <a:path w="6398" h="81307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000000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1752" name="Google Shape;1945;p74"/>
          <p:cNvSpPr/>
          <p:nvPr/>
        </p:nvSpPr>
        <p:spPr>
          <a:xfrm rot="18184800" flipH="1">
            <a:off x="5358600" y="523800"/>
            <a:ext cx="4814280" cy="4095000"/>
          </a:xfrm>
          <a:custGeom>
            <a:avLst/>
            <a:gdLst>
              <a:gd name="textAreaLeft" fmla="*/ -360 w 4814280"/>
              <a:gd name="textAreaRight" fmla="*/ 4814280 w 4814280"/>
              <a:gd name="textAreaTop" fmla="*/ 0 h 4095000"/>
              <a:gd name="textAreaBottom" fmla="*/ 4095360 h 4095000"/>
            </a:gdLst>
            <a:ahLst/>
            <a:cxnLst/>
            <a:rect l="textAreaLeft" t="textAreaTop" r="textAreaRight" b="textAreaBottom"/>
            <a:pathLst>
              <a:path w="61178" h="5203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753" name="Google Shape;1946;p74"/>
          <p:cNvSpPr/>
          <p:nvPr/>
        </p:nvSpPr>
        <p:spPr>
          <a:xfrm rot="20220600" flipH="1">
            <a:off x="5148360" y="1183320"/>
            <a:ext cx="1342800" cy="1753560"/>
          </a:xfrm>
          <a:custGeom>
            <a:avLst/>
            <a:gdLst>
              <a:gd name="textAreaLeft" fmla="*/ 360 w 1342800"/>
              <a:gd name="textAreaRight" fmla="*/ 1343520 w 1342800"/>
              <a:gd name="textAreaTop" fmla="*/ 0 h 1753560"/>
              <a:gd name="textAreaBottom" fmla="*/ 1753920 h 1753560"/>
            </a:gdLst>
            <a:ahLst/>
            <a:cxnLst/>
            <a:rect l="textAreaLeft" t="textAreaTop" r="textAreaRight" b="textAreaBottom"/>
            <a:pathLst>
              <a:path w="17277" h="22564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754" name="Google Shape;1947;p74"/>
          <p:cNvSpPr/>
          <p:nvPr/>
        </p:nvSpPr>
        <p:spPr>
          <a:xfrm flipH="1">
            <a:off x="794160" y="3667320"/>
            <a:ext cx="1062000" cy="936720"/>
          </a:xfrm>
          <a:custGeom>
            <a:avLst/>
            <a:gdLst>
              <a:gd name="textAreaLeft" fmla="*/ 360 w 1062000"/>
              <a:gd name="textAreaRight" fmla="*/ 1062720 w 1062000"/>
              <a:gd name="textAreaTop" fmla="*/ 0 h 936720"/>
              <a:gd name="textAreaBottom" fmla="*/ 937080 h 93672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58;p9"/>
          <p:cNvSpPr/>
          <p:nvPr/>
        </p:nvSpPr>
        <p:spPr>
          <a:xfrm>
            <a:off x="763200" y="799200"/>
            <a:ext cx="1844280" cy="1626840"/>
          </a:xfrm>
          <a:custGeom>
            <a:avLst/>
            <a:gdLst>
              <a:gd name="textAreaLeft" fmla="*/ 0 w 1844280"/>
              <a:gd name="textAreaRight" fmla="*/ 1844640 w 1844280"/>
              <a:gd name="textAreaTop" fmla="*/ 0 h 1626840"/>
              <a:gd name="textAreaBottom" fmla="*/ 1627200 h 162684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795" name="Google Shape;159;p9"/>
          <p:cNvSpPr/>
          <p:nvPr/>
        </p:nvSpPr>
        <p:spPr>
          <a:xfrm>
            <a:off x="6926400" y="-87120"/>
            <a:ext cx="4030560" cy="5999040"/>
          </a:xfrm>
          <a:custGeom>
            <a:avLst/>
            <a:gdLst>
              <a:gd name="textAreaLeft" fmla="*/ 0 w 4030560"/>
              <a:gd name="textAreaRight" fmla="*/ 4030920 w 4030560"/>
              <a:gd name="textAreaTop" fmla="*/ 0 h 5999040"/>
              <a:gd name="textAreaBottom" fmla="*/ 5999400 h 599904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796" name="Google Shape;160;p9"/>
          <p:cNvSpPr/>
          <p:nvPr/>
        </p:nvSpPr>
        <p:spPr>
          <a:xfrm>
            <a:off x="112680" y="3112920"/>
            <a:ext cx="1938600" cy="3305160"/>
          </a:xfrm>
          <a:custGeom>
            <a:avLst/>
            <a:gdLst>
              <a:gd name="textAreaLeft" fmla="*/ 0 w 1938600"/>
              <a:gd name="textAreaRight" fmla="*/ 1938960 w 1938600"/>
              <a:gd name="textAreaTop" fmla="*/ 0 h 3305160"/>
              <a:gd name="textAreaBottom" fmla="*/ 3305520 h 3305160"/>
            </a:gdLst>
            <a:ahLst/>
            <a:cxnLst/>
            <a:rect l="textAreaLeft" t="textAreaTop" r="textAreaRight" b="textAreaBottom"/>
            <a:pathLst>
              <a:path w="19210" h="32752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sp>
        <p:nvSpPr>
          <p:cNvPr id="1797" name="PlaceHolder 1"/>
          <p:cNvSpPr>
            <a:spLocks noGrp="1"/>
          </p:cNvSpPr>
          <p:nvPr>
            <p:ph type="title"/>
          </p:nvPr>
        </p:nvSpPr>
        <p:spPr>
          <a:xfrm>
            <a:off x="1569600" y="1152000"/>
            <a:ext cx="6004800" cy="151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64;p10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solidFill>
            <a:schemeClr val="accent1">
              <a:alpha val="5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799" name="PlaceHolder 1"/>
          <p:cNvSpPr>
            <a:spLocks noGrp="1"/>
          </p:cNvSpPr>
          <p:nvPr>
            <p:ph type="title"/>
          </p:nvPr>
        </p:nvSpPr>
        <p:spPr>
          <a:xfrm>
            <a:off x="4185000" y="1473480"/>
            <a:ext cx="4245480" cy="2196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800" name="Google Shape;166;p10"/>
          <p:cNvSpPr/>
          <p:nvPr/>
        </p:nvSpPr>
        <p:spPr>
          <a:xfrm rot="7018800" flipH="1">
            <a:off x="2856600" y="-763560"/>
            <a:ext cx="4267440" cy="2625480"/>
          </a:xfrm>
          <a:custGeom>
            <a:avLst/>
            <a:gdLst>
              <a:gd name="textAreaLeft" fmla="*/ 360 w 4267440"/>
              <a:gd name="textAreaRight" fmla="*/ 4268160 w 4267440"/>
              <a:gd name="textAreaTop" fmla="*/ 0 h 2625480"/>
              <a:gd name="textAreaBottom" fmla="*/ 2625840 h 262548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801" name="Google Shape;167;p10"/>
          <p:cNvSpPr/>
          <p:nvPr/>
        </p:nvSpPr>
        <p:spPr>
          <a:xfrm rot="13340400" flipH="1">
            <a:off x="4411800" y="3000600"/>
            <a:ext cx="3210480" cy="3197160"/>
          </a:xfrm>
          <a:custGeom>
            <a:avLst/>
            <a:gdLst>
              <a:gd name="textAreaLeft" fmla="*/ 360 w 3210480"/>
              <a:gd name="textAreaRight" fmla="*/ 3211200 w 3210480"/>
              <a:gd name="textAreaTop" fmla="*/ 0 h 3197160"/>
              <a:gd name="textAreaBottom" fmla="*/ 3197520 h 319716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802" name="Google Shape;168;p10"/>
          <p:cNvSpPr/>
          <p:nvPr/>
        </p:nvSpPr>
        <p:spPr>
          <a:xfrm>
            <a:off x="2285280" y="3225600"/>
            <a:ext cx="1418760" cy="1251360"/>
          </a:xfrm>
          <a:custGeom>
            <a:avLst/>
            <a:gdLst>
              <a:gd name="textAreaLeft" fmla="*/ 0 w 1418760"/>
              <a:gd name="textAreaRight" fmla="*/ 1419120 w 1418760"/>
              <a:gd name="textAreaTop" fmla="*/ 0 h 1251360"/>
              <a:gd name="textAreaBottom" fmla="*/ 1251720 h 125136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2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501;p22"/>
          <p:cNvSpPr/>
          <p:nvPr/>
        </p:nvSpPr>
        <p:spPr>
          <a:xfrm rot="19909800">
            <a:off x="4769640" y="3432240"/>
            <a:ext cx="4310640" cy="2652120"/>
          </a:xfrm>
          <a:custGeom>
            <a:avLst/>
            <a:gdLst>
              <a:gd name="textAreaLeft" fmla="*/ 0 w 4310640"/>
              <a:gd name="textAreaRight" fmla="*/ 4311000 w 4310640"/>
              <a:gd name="textAreaTop" fmla="*/ 0 h 2652120"/>
              <a:gd name="textAreaBottom" fmla="*/ 2652480 h 2652120"/>
            </a:gdLst>
            <a:ahLst/>
            <a:cxnLst/>
            <a:rect l="textAreaLeft" t="textAreaTop" r="textAreaRight" b="textAreaBottom"/>
            <a:pathLst>
              <a:path w="59643" h="36694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368" name="Google Shape;502;p22"/>
          <p:cNvSpPr/>
          <p:nvPr/>
        </p:nvSpPr>
        <p:spPr>
          <a:xfrm rot="12624000">
            <a:off x="-891360" y="696240"/>
            <a:ext cx="3210480" cy="3197160"/>
          </a:xfrm>
          <a:custGeom>
            <a:avLst/>
            <a:gdLst>
              <a:gd name="textAreaLeft" fmla="*/ 0 w 3210480"/>
              <a:gd name="textAreaRight" fmla="*/ 3210840 w 3210480"/>
              <a:gd name="textAreaTop" fmla="*/ 0 h 3197160"/>
              <a:gd name="textAreaBottom" fmla="*/ 3197520 h 319716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369" name="Google Shape;503;p22"/>
          <p:cNvGrpSpPr/>
          <p:nvPr/>
        </p:nvGrpSpPr>
        <p:grpSpPr>
          <a:xfrm>
            <a:off x="5420160" y="-954720"/>
            <a:ext cx="2270520" cy="2260080"/>
            <a:chOff x="5420160" y="-954720"/>
            <a:chExt cx="2270520" cy="2260080"/>
          </a:xfrm>
        </p:grpSpPr>
        <p:sp>
          <p:nvSpPr>
            <p:cNvPr id="370" name="Google Shape;504;p22"/>
            <p:cNvSpPr/>
            <p:nvPr/>
          </p:nvSpPr>
          <p:spPr>
            <a:xfrm>
              <a:off x="5420160" y="-954720"/>
              <a:ext cx="2270520" cy="2260080"/>
            </a:xfrm>
            <a:custGeom>
              <a:avLst/>
              <a:gdLst>
                <a:gd name="textAreaLeft" fmla="*/ 0 w 2270520"/>
                <a:gd name="textAreaRight" fmla="*/ 2270880 w 2270520"/>
                <a:gd name="textAreaTop" fmla="*/ 0 h 2260080"/>
                <a:gd name="textAreaBottom" fmla="*/ 2260440 h 226008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1" name="Google Shape;505;p22"/>
            <p:cNvSpPr/>
            <p:nvPr/>
          </p:nvSpPr>
          <p:spPr>
            <a:xfrm>
              <a:off x="5894280" y="-753480"/>
              <a:ext cx="11520" cy="900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0 h 9000"/>
                <a:gd name="textAreaBottom" fmla="*/ 9360 h 90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2" name="Google Shape;506;p22"/>
            <p:cNvSpPr/>
            <p:nvPr/>
          </p:nvSpPr>
          <p:spPr>
            <a:xfrm>
              <a:off x="6022080" y="-946440"/>
              <a:ext cx="356400" cy="30060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00600"/>
                <a:gd name="textAreaBottom" fmla="*/ 300960 h 30060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3" name="Google Shape;507;p22"/>
            <p:cNvSpPr/>
            <p:nvPr/>
          </p:nvSpPr>
          <p:spPr>
            <a:xfrm>
              <a:off x="6494400" y="-954720"/>
              <a:ext cx="357840" cy="30852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308520"/>
                <a:gd name="textAreaBottom" fmla="*/ 308880 h 30852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4" name="Google Shape;508;p22"/>
            <p:cNvSpPr/>
            <p:nvPr/>
          </p:nvSpPr>
          <p:spPr>
            <a:xfrm>
              <a:off x="6968520" y="-824040"/>
              <a:ext cx="135360" cy="7956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79560"/>
                <a:gd name="textAreaBottom" fmla="*/ 79920 h 7956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960" bIns="39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5" name="Google Shape;509;p22"/>
            <p:cNvSpPr/>
            <p:nvPr/>
          </p:nvSpPr>
          <p:spPr>
            <a:xfrm>
              <a:off x="7142760" y="-797400"/>
              <a:ext cx="7560" cy="151560"/>
            </a:xfrm>
            <a:custGeom>
              <a:avLst/>
              <a:gdLst>
                <a:gd name="textAreaLeft" fmla="*/ 0 w 7560"/>
                <a:gd name="textAreaRight" fmla="*/ 7920 w 7560"/>
                <a:gd name="textAreaTop" fmla="*/ 0 h 151560"/>
                <a:gd name="textAreaBottom" fmla="*/ 151920 h 15156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5960" bIns="75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6" name="Google Shape;510;p22"/>
            <p:cNvSpPr/>
            <p:nvPr/>
          </p:nvSpPr>
          <p:spPr>
            <a:xfrm>
              <a:off x="5496120" y="-241200"/>
              <a:ext cx="2520" cy="5040"/>
            </a:xfrm>
            <a:custGeom>
              <a:avLst/>
              <a:gdLst>
                <a:gd name="textAreaLeft" fmla="*/ 0 w 2520"/>
                <a:gd name="textAreaRight" fmla="*/ 2880 w 2520"/>
                <a:gd name="textAreaTop" fmla="*/ 0 h 5040"/>
                <a:gd name="textAreaBottom" fmla="*/ 5400 h 504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" bIns="2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7" name="Google Shape;511;p22"/>
            <p:cNvSpPr/>
            <p:nvPr/>
          </p:nvSpPr>
          <p:spPr>
            <a:xfrm>
              <a:off x="5670360" y="-539280"/>
              <a:ext cx="2160" cy="2520"/>
            </a:xfrm>
            <a:custGeom>
              <a:avLst/>
              <a:gdLst>
                <a:gd name="textAreaLeft" fmla="*/ 0 w 2160"/>
                <a:gd name="textAreaRight" fmla="*/ 2520 w 2160"/>
                <a:gd name="textAreaTop" fmla="*/ 0 h 2520"/>
                <a:gd name="textAreaBottom" fmla="*/ 2880 h 252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" bIns="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8" name="Google Shape;512;p22"/>
            <p:cNvSpPr/>
            <p:nvPr/>
          </p:nvSpPr>
          <p:spPr>
            <a:xfrm>
              <a:off x="5570640" y="-398160"/>
              <a:ext cx="102240" cy="63720"/>
            </a:xfrm>
            <a:custGeom>
              <a:avLst/>
              <a:gdLst>
                <a:gd name="textAreaLeft" fmla="*/ 0 w 102240"/>
                <a:gd name="textAreaRight" fmla="*/ 102600 w 102240"/>
                <a:gd name="textAreaTop" fmla="*/ 0 h 63720"/>
                <a:gd name="textAreaBottom" fmla="*/ 64080 h 637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79" name="Google Shape;513;p22"/>
            <p:cNvSpPr/>
            <p:nvPr/>
          </p:nvSpPr>
          <p:spPr>
            <a:xfrm>
              <a:off x="5788800" y="-644400"/>
              <a:ext cx="356400" cy="408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0" name="Google Shape;514;p22"/>
            <p:cNvSpPr/>
            <p:nvPr/>
          </p:nvSpPr>
          <p:spPr>
            <a:xfrm>
              <a:off x="6261480" y="-64440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1" name="Google Shape;515;p22"/>
            <p:cNvSpPr/>
            <p:nvPr/>
          </p:nvSpPr>
          <p:spPr>
            <a:xfrm>
              <a:off x="6735240" y="-64440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2" name="Google Shape;516;p22"/>
            <p:cNvSpPr/>
            <p:nvPr/>
          </p:nvSpPr>
          <p:spPr>
            <a:xfrm>
              <a:off x="7207920" y="-604440"/>
              <a:ext cx="356400" cy="36720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67200"/>
                <a:gd name="textAreaBottom" fmla="*/ 367560 h 36720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3" name="Google Shape;517;p22"/>
            <p:cNvSpPr/>
            <p:nvPr/>
          </p:nvSpPr>
          <p:spPr>
            <a:xfrm>
              <a:off x="5549400" y="-22500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4" name="Google Shape;518;p22"/>
            <p:cNvSpPr/>
            <p:nvPr/>
          </p:nvSpPr>
          <p:spPr>
            <a:xfrm>
              <a:off x="6022080" y="-22500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5" name="Google Shape;519;p22"/>
            <p:cNvSpPr/>
            <p:nvPr/>
          </p:nvSpPr>
          <p:spPr>
            <a:xfrm>
              <a:off x="6494400" y="-22500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6" name="Google Shape;520;p22"/>
            <p:cNvSpPr/>
            <p:nvPr/>
          </p:nvSpPr>
          <p:spPr>
            <a:xfrm>
              <a:off x="6968520" y="-226440"/>
              <a:ext cx="356400" cy="408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7" name="Google Shape;521;p22"/>
            <p:cNvSpPr/>
            <p:nvPr/>
          </p:nvSpPr>
          <p:spPr>
            <a:xfrm>
              <a:off x="7440840" y="-226440"/>
              <a:ext cx="239400" cy="408240"/>
            </a:xfrm>
            <a:custGeom>
              <a:avLst/>
              <a:gdLst>
                <a:gd name="textAreaLeft" fmla="*/ 0 w 239400"/>
                <a:gd name="textAreaRight" fmla="*/ 239760 w 239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8" name="Google Shape;522;p22"/>
            <p:cNvSpPr/>
            <p:nvPr/>
          </p:nvSpPr>
          <p:spPr>
            <a:xfrm>
              <a:off x="5430960" y="170280"/>
              <a:ext cx="241920" cy="407160"/>
            </a:xfrm>
            <a:custGeom>
              <a:avLst/>
              <a:gdLst>
                <a:gd name="textAreaLeft" fmla="*/ 0 w 241920"/>
                <a:gd name="textAreaRight" fmla="*/ 242280 w 24192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89" name="Google Shape;523;p22"/>
            <p:cNvSpPr/>
            <p:nvPr/>
          </p:nvSpPr>
          <p:spPr>
            <a:xfrm>
              <a:off x="5788800" y="17028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0" name="Google Shape;524;p22"/>
            <p:cNvSpPr/>
            <p:nvPr/>
          </p:nvSpPr>
          <p:spPr>
            <a:xfrm>
              <a:off x="6261480" y="17028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1" name="Google Shape;525;p22"/>
            <p:cNvSpPr/>
            <p:nvPr/>
          </p:nvSpPr>
          <p:spPr>
            <a:xfrm>
              <a:off x="6735240" y="17028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2" name="Google Shape;526;p22"/>
            <p:cNvSpPr/>
            <p:nvPr/>
          </p:nvSpPr>
          <p:spPr>
            <a:xfrm>
              <a:off x="7207920" y="17028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3" name="Google Shape;527;p22"/>
            <p:cNvSpPr/>
            <p:nvPr/>
          </p:nvSpPr>
          <p:spPr>
            <a:xfrm>
              <a:off x="5549400" y="593640"/>
              <a:ext cx="356400" cy="363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4" name="Google Shape;528;p22"/>
            <p:cNvSpPr/>
            <p:nvPr/>
          </p:nvSpPr>
          <p:spPr>
            <a:xfrm>
              <a:off x="6022080" y="59364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5" name="Google Shape;529;p22"/>
            <p:cNvSpPr/>
            <p:nvPr/>
          </p:nvSpPr>
          <p:spPr>
            <a:xfrm>
              <a:off x="6494400" y="59364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6" name="Google Shape;530;p22"/>
            <p:cNvSpPr/>
            <p:nvPr/>
          </p:nvSpPr>
          <p:spPr>
            <a:xfrm>
              <a:off x="6968520" y="59364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7" name="Google Shape;531;p22"/>
            <p:cNvSpPr/>
            <p:nvPr/>
          </p:nvSpPr>
          <p:spPr>
            <a:xfrm>
              <a:off x="7440840" y="691920"/>
              <a:ext cx="96840" cy="60840"/>
            </a:xfrm>
            <a:custGeom>
              <a:avLst/>
              <a:gdLst>
                <a:gd name="textAreaLeft" fmla="*/ 0 w 96840"/>
                <a:gd name="textAreaRight" fmla="*/ 97200 w 96840"/>
                <a:gd name="textAreaTop" fmla="*/ 0 h 60840"/>
                <a:gd name="textAreaBottom" fmla="*/ 61200 h 6084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600" bIns="30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8" name="Google Shape;532;p22"/>
            <p:cNvSpPr/>
            <p:nvPr/>
          </p:nvSpPr>
          <p:spPr>
            <a:xfrm>
              <a:off x="6003360" y="1087560"/>
              <a:ext cx="142200" cy="849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84960"/>
                <a:gd name="textAreaBottom" fmla="*/ 85320 h 849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480" bIns="42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399" name="Google Shape;533;p22"/>
            <p:cNvSpPr/>
            <p:nvPr/>
          </p:nvSpPr>
          <p:spPr>
            <a:xfrm>
              <a:off x="5963400" y="988920"/>
              <a:ext cx="7560" cy="160920"/>
            </a:xfrm>
            <a:custGeom>
              <a:avLst/>
              <a:gdLst>
                <a:gd name="textAreaLeft" fmla="*/ 0 w 7560"/>
                <a:gd name="textAreaRight" fmla="*/ 7920 w 7560"/>
                <a:gd name="textAreaTop" fmla="*/ 0 h 160920"/>
                <a:gd name="textAreaBottom" fmla="*/ 161280 h 16092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0640" bIns="80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0" name="Google Shape;534;p22"/>
            <p:cNvSpPr/>
            <p:nvPr/>
          </p:nvSpPr>
          <p:spPr>
            <a:xfrm>
              <a:off x="6261480" y="988920"/>
              <a:ext cx="357840" cy="31644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316440"/>
                <a:gd name="textAreaBottom" fmla="*/ 316800 h 31644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1" name="Google Shape;535;p22"/>
            <p:cNvSpPr/>
            <p:nvPr/>
          </p:nvSpPr>
          <p:spPr>
            <a:xfrm>
              <a:off x="6735240" y="988920"/>
              <a:ext cx="356400" cy="30708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07080"/>
                <a:gd name="textAreaBottom" fmla="*/ 307440 h 30708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2" name="Google Shape;536;p22"/>
            <p:cNvSpPr/>
            <p:nvPr/>
          </p:nvSpPr>
          <p:spPr>
            <a:xfrm>
              <a:off x="7207920" y="1087560"/>
              <a:ext cx="15480" cy="11520"/>
            </a:xfrm>
            <a:custGeom>
              <a:avLst/>
              <a:gdLst>
                <a:gd name="textAreaLeft" fmla="*/ 0 w 15480"/>
                <a:gd name="textAreaRight" fmla="*/ 15840 w 15480"/>
                <a:gd name="textAreaTop" fmla="*/ 0 h 11520"/>
                <a:gd name="textAreaBottom" fmla="*/ 11880 h 1152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60" bIns="5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1569600" y="1152000"/>
            <a:ext cx="6004800" cy="1516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24_1"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713160" y="523080"/>
            <a:ext cx="7717320" cy="541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05" name="Google Shape;542;p23"/>
          <p:cNvSpPr/>
          <p:nvPr/>
        </p:nvSpPr>
        <p:spPr>
          <a:xfrm>
            <a:off x="-598320" y="3985560"/>
            <a:ext cx="1844280" cy="1626840"/>
          </a:xfrm>
          <a:custGeom>
            <a:avLst/>
            <a:gdLst>
              <a:gd name="textAreaLeft" fmla="*/ 0 w 1844280"/>
              <a:gd name="textAreaRight" fmla="*/ 1844640 w 1844280"/>
              <a:gd name="textAreaTop" fmla="*/ 0 h 1626840"/>
              <a:gd name="textAreaBottom" fmla="*/ 1627200 h 1626840"/>
            </a:gdLst>
            <a:ahLst/>
            <a:cxnLst/>
            <a:rect l="textAreaLeft" t="textAreaTop" r="textAreaRight" b="textAreaBottom"/>
            <a:pathLst>
              <a:path w="13679" h="12066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406" name="Google Shape;543;p23"/>
          <p:cNvSpPr/>
          <p:nvPr/>
        </p:nvSpPr>
        <p:spPr>
          <a:xfrm rot="7619400">
            <a:off x="7151400" y="2766960"/>
            <a:ext cx="3210480" cy="3197160"/>
          </a:xfrm>
          <a:custGeom>
            <a:avLst/>
            <a:gdLst>
              <a:gd name="textAreaLeft" fmla="*/ 0 w 3210480"/>
              <a:gd name="textAreaRight" fmla="*/ 3210840 w 3210480"/>
              <a:gd name="textAreaTop" fmla="*/ 0 h 3197160"/>
              <a:gd name="textAreaBottom" fmla="*/ 3197520 h 3197160"/>
            </a:gdLst>
            <a:ahLst/>
            <a:cxnLst/>
            <a:rect l="textAreaLeft" t="textAreaTop" r="textAreaRight" b="textAreaBottom"/>
            <a:pathLst>
              <a:path w="48235" h="480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grpSp>
        <p:nvGrpSpPr>
          <p:cNvPr id="407" name="Google Shape;544;p23"/>
          <p:cNvGrpSpPr/>
          <p:nvPr/>
        </p:nvGrpSpPr>
        <p:grpSpPr>
          <a:xfrm>
            <a:off x="7295400" y="-672840"/>
            <a:ext cx="2270520" cy="2260080"/>
            <a:chOff x="7295400" y="-672840"/>
            <a:chExt cx="2270520" cy="2260080"/>
          </a:xfrm>
        </p:grpSpPr>
        <p:sp>
          <p:nvSpPr>
            <p:cNvPr id="408" name="Google Shape;545;p23"/>
            <p:cNvSpPr/>
            <p:nvPr/>
          </p:nvSpPr>
          <p:spPr>
            <a:xfrm>
              <a:off x="7295400" y="-672840"/>
              <a:ext cx="2270520" cy="2260080"/>
            </a:xfrm>
            <a:custGeom>
              <a:avLst/>
              <a:gdLst>
                <a:gd name="textAreaLeft" fmla="*/ 0 w 2270520"/>
                <a:gd name="textAreaRight" fmla="*/ 2270880 w 2270520"/>
                <a:gd name="textAreaTop" fmla="*/ 0 h 2260080"/>
                <a:gd name="textAreaBottom" fmla="*/ 2260440 h 2260080"/>
              </a:gdLst>
              <a:ahLst/>
              <a:cxnLst/>
              <a:rect l="textAreaLeft" t="textAreaTop" r="textAreaRight" b="textAreaBottom"/>
              <a:pathLst>
                <a:path w="45663" h="45449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09" name="Google Shape;546;p23"/>
            <p:cNvSpPr/>
            <p:nvPr/>
          </p:nvSpPr>
          <p:spPr>
            <a:xfrm>
              <a:off x="7769160" y="-471960"/>
              <a:ext cx="11520" cy="9000"/>
            </a:xfrm>
            <a:custGeom>
              <a:avLst/>
              <a:gdLst>
                <a:gd name="textAreaLeft" fmla="*/ 0 w 11520"/>
                <a:gd name="textAreaRight" fmla="*/ 11880 w 11520"/>
                <a:gd name="textAreaTop" fmla="*/ 0 h 9000"/>
                <a:gd name="textAreaBottom" fmla="*/ 9360 h 9000"/>
              </a:gdLst>
              <a:ahLst/>
              <a:cxnLst/>
              <a:rect l="textAreaLeft" t="textAreaTop" r="textAreaRight" b="textAreaBottom"/>
              <a:pathLst>
                <a:path w="242" h="188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" bIns="4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0" name="Google Shape;547;p23"/>
            <p:cNvSpPr/>
            <p:nvPr/>
          </p:nvSpPr>
          <p:spPr>
            <a:xfrm>
              <a:off x="7896960" y="-664920"/>
              <a:ext cx="356400" cy="30060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00600"/>
                <a:gd name="textAreaBottom" fmla="*/ 300960 h 300600"/>
              </a:gdLst>
              <a:ahLst/>
              <a:cxnLst/>
              <a:rect l="textAreaLeft" t="textAreaTop" r="textAreaRight" b="textAreaBottom"/>
              <a:pathLst>
                <a:path w="7174" h="605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1" name="Google Shape;548;p23"/>
            <p:cNvSpPr/>
            <p:nvPr/>
          </p:nvSpPr>
          <p:spPr>
            <a:xfrm>
              <a:off x="8369640" y="-672840"/>
              <a:ext cx="357840" cy="30852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308520"/>
                <a:gd name="textAreaBottom" fmla="*/ 308880 h 308520"/>
              </a:gdLst>
              <a:ahLst/>
              <a:cxnLst/>
              <a:rect l="textAreaLeft" t="textAreaTop" r="textAreaRight" b="textAreaBottom"/>
              <a:pathLst>
                <a:path w="7201" h="621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2" name="Google Shape;549;p23"/>
            <p:cNvSpPr/>
            <p:nvPr/>
          </p:nvSpPr>
          <p:spPr>
            <a:xfrm>
              <a:off x="8843400" y="-542520"/>
              <a:ext cx="135360" cy="79560"/>
            </a:xfrm>
            <a:custGeom>
              <a:avLst/>
              <a:gdLst>
                <a:gd name="textAreaLeft" fmla="*/ 0 w 135360"/>
                <a:gd name="textAreaRight" fmla="*/ 135720 w 135360"/>
                <a:gd name="textAreaTop" fmla="*/ 0 h 79560"/>
                <a:gd name="textAreaBottom" fmla="*/ 79920 h 79560"/>
              </a:gdLst>
              <a:ahLst/>
              <a:cxnLst/>
              <a:rect l="textAreaLeft" t="textAreaTop" r="textAreaRight" b="textAreaBottom"/>
              <a:pathLst>
                <a:path w="2731" h="1607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960" bIns="39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3" name="Google Shape;550;p23"/>
            <p:cNvSpPr/>
            <p:nvPr/>
          </p:nvSpPr>
          <p:spPr>
            <a:xfrm>
              <a:off x="9017640" y="-515880"/>
              <a:ext cx="7560" cy="151560"/>
            </a:xfrm>
            <a:custGeom>
              <a:avLst/>
              <a:gdLst>
                <a:gd name="textAreaLeft" fmla="*/ 0 w 7560"/>
                <a:gd name="textAreaRight" fmla="*/ 7920 w 7560"/>
                <a:gd name="textAreaTop" fmla="*/ 0 h 151560"/>
                <a:gd name="textAreaBottom" fmla="*/ 151920 h 151560"/>
              </a:gdLst>
              <a:ahLst/>
              <a:cxnLst/>
              <a:rect l="textAreaLeft" t="textAreaTop" r="textAreaRight" b="textAreaBottom"/>
              <a:pathLst>
                <a:path w="162" h="305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75960" bIns="75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4" name="Google Shape;551;p23"/>
            <p:cNvSpPr/>
            <p:nvPr/>
          </p:nvSpPr>
          <p:spPr>
            <a:xfrm>
              <a:off x="7371000" y="40680"/>
              <a:ext cx="2520" cy="5040"/>
            </a:xfrm>
            <a:custGeom>
              <a:avLst/>
              <a:gdLst>
                <a:gd name="textAreaLeft" fmla="*/ 0 w 2520"/>
                <a:gd name="textAreaRight" fmla="*/ 2880 w 2520"/>
                <a:gd name="textAreaTop" fmla="*/ 0 h 5040"/>
                <a:gd name="textAreaBottom" fmla="*/ 5400 h 5040"/>
              </a:gdLst>
              <a:ahLst/>
              <a:cxnLst/>
              <a:rect l="textAreaLeft" t="textAreaTop" r="textAreaRight" b="textAreaBottom"/>
              <a:pathLst>
                <a:path w="55" h="108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" bIns="2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5" name="Google Shape;552;p23"/>
            <p:cNvSpPr/>
            <p:nvPr/>
          </p:nvSpPr>
          <p:spPr>
            <a:xfrm>
              <a:off x="7545600" y="-257760"/>
              <a:ext cx="2160" cy="2520"/>
            </a:xfrm>
            <a:custGeom>
              <a:avLst/>
              <a:gdLst>
                <a:gd name="textAreaLeft" fmla="*/ 0 w 2160"/>
                <a:gd name="textAreaRight" fmla="*/ 2520 w 2160"/>
                <a:gd name="textAreaTop" fmla="*/ 0 h 2520"/>
                <a:gd name="textAreaBottom" fmla="*/ 2880 h 2520"/>
              </a:gdLst>
              <a:ahLst/>
              <a:cxnLst/>
              <a:rect l="textAreaLeft" t="textAreaTop" r="textAreaRight" b="textAreaBottom"/>
              <a:pathLst>
                <a:path w="54" h="55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1440" bIns="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6" name="Google Shape;553;p23"/>
            <p:cNvSpPr/>
            <p:nvPr/>
          </p:nvSpPr>
          <p:spPr>
            <a:xfrm>
              <a:off x="7445520" y="-116640"/>
              <a:ext cx="102240" cy="63720"/>
            </a:xfrm>
            <a:custGeom>
              <a:avLst/>
              <a:gdLst>
                <a:gd name="textAreaLeft" fmla="*/ 0 w 102240"/>
                <a:gd name="textAreaRight" fmla="*/ 102600 w 102240"/>
                <a:gd name="textAreaTop" fmla="*/ 0 h 63720"/>
                <a:gd name="textAreaBottom" fmla="*/ 64080 h 63720"/>
              </a:gdLst>
              <a:ahLst/>
              <a:cxnLst/>
              <a:rect l="textAreaLeft" t="textAreaTop" r="textAreaRight" b="textAreaBottom"/>
              <a:pathLst>
                <a:path w="2062" h="1286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7" name="Google Shape;554;p23"/>
            <p:cNvSpPr/>
            <p:nvPr/>
          </p:nvSpPr>
          <p:spPr>
            <a:xfrm>
              <a:off x="7664040" y="-362880"/>
              <a:ext cx="356400" cy="408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8" name="Google Shape;555;p23"/>
            <p:cNvSpPr/>
            <p:nvPr/>
          </p:nvSpPr>
          <p:spPr>
            <a:xfrm>
              <a:off x="8136720" y="-36288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19" name="Google Shape;556;p23"/>
            <p:cNvSpPr/>
            <p:nvPr/>
          </p:nvSpPr>
          <p:spPr>
            <a:xfrm>
              <a:off x="8610480" y="-36288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0" name="Google Shape;557;p23"/>
            <p:cNvSpPr/>
            <p:nvPr/>
          </p:nvSpPr>
          <p:spPr>
            <a:xfrm>
              <a:off x="9083160" y="-322920"/>
              <a:ext cx="356400" cy="36720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67200"/>
                <a:gd name="textAreaBottom" fmla="*/ 367560 h 367200"/>
              </a:gdLst>
              <a:ahLst/>
              <a:cxnLst/>
              <a:rect l="textAreaLeft" t="textAreaTop" r="textAreaRight" b="textAreaBottom"/>
              <a:pathLst>
                <a:path w="7174" h="7388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1" name="Google Shape;558;p23"/>
            <p:cNvSpPr/>
            <p:nvPr/>
          </p:nvSpPr>
          <p:spPr>
            <a:xfrm>
              <a:off x="7424280" y="5652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2" name="Google Shape;559;p23"/>
            <p:cNvSpPr/>
            <p:nvPr/>
          </p:nvSpPr>
          <p:spPr>
            <a:xfrm>
              <a:off x="7896960" y="5652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3" name="Google Shape;560;p23"/>
            <p:cNvSpPr/>
            <p:nvPr/>
          </p:nvSpPr>
          <p:spPr>
            <a:xfrm>
              <a:off x="8369640" y="5652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4" name="Google Shape;561;p23"/>
            <p:cNvSpPr/>
            <p:nvPr/>
          </p:nvSpPr>
          <p:spPr>
            <a:xfrm>
              <a:off x="8843400" y="55080"/>
              <a:ext cx="356400" cy="408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7174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5" name="Google Shape;562;p23"/>
            <p:cNvSpPr/>
            <p:nvPr/>
          </p:nvSpPr>
          <p:spPr>
            <a:xfrm>
              <a:off x="9316080" y="55080"/>
              <a:ext cx="239400" cy="408240"/>
            </a:xfrm>
            <a:custGeom>
              <a:avLst/>
              <a:gdLst>
                <a:gd name="textAreaLeft" fmla="*/ 0 w 239400"/>
                <a:gd name="textAreaRight" fmla="*/ 239760 w 239400"/>
                <a:gd name="textAreaTop" fmla="*/ 0 h 408240"/>
                <a:gd name="textAreaBottom" fmla="*/ 408600 h 408240"/>
              </a:gdLst>
              <a:ahLst/>
              <a:cxnLst/>
              <a:rect l="textAreaLeft" t="textAreaTop" r="textAreaRight" b="textAreaBottom"/>
              <a:pathLst>
                <a:path w="4819" h="8218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6" name="Google Shape;563;p23"/>
            <p:cNvSpPr/>
            <p:nvPr/>
          </p:nvSpPr>
          <p:spPr>
            <a:xfrm>
              <a:off x="7305840" y="451800"/>
              <a:ext cx="241920" cy="407160"/>
            </a:xfrm>
            <a:custGeom>
              <a:avLst/>
              <a:gdLst>
                <a:gd name="textAreaLeft" fmla="*/ 0 w 241920"/>
                <a:gd name="textAreaRight" fmla="*/ 242280 w 24192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4872" h="8191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7" name="Google Shape;564;p23"/>
            <p:cNvSpPr/>
            <p:nvPr/>
          </p:nvSpPr>
          <p:spPr>
            <a:xfrm>
              <a:off x="7664040" y="45180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8" name="Google Shape;565;p23"/>
            <p:cNvSpPr/>
            <p:nvPr/>
          </p:nvSpPr>
          <p:spPr>
            <a:xfrm>
              <a:off x="8136720" y="45180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29" name="Google Shape;566;p23"/>
            <p:cNvSpPr/>
            <p:nvPr/>
          </p:nvSpPr>
          <p:spPr>
            <a:xfrm>
              <a:off x="8610480" y="45180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0" name="Google Shape;567;p23"/>
            <p:cNvSpPr/>
            <p:nvPr/>
          </p:nvSpPr>
          <p:spPr>
            <a:xfrm>
              <a:off x="9083160" y="45180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1" name="Google Shape;568;p23"/>
            <p:cNvSpPr/>
            <p:nvPr/>
          </p:nvSpPr>
          <p:spPr>
            <a:xfrm>
              <a:off x="7424280" y="875160"/>
              <a:ext cx="356400" cy="36324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63240"/>
                <a:gd name="textAreaBottom" fmla="*/ 363600 h 363240"/>
              </a:gdLst>
              <a:ahLst/>
              <a:cxnLst/>
              <a:rect l="textAreaLeft" t="textAreaTop" r="textAreaRight" b="textAreaBottom"/>
              <a:pathLst>
                <a:path w="7174" h="7308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2" name="Google Shape;569;p23"/>
            <p:cNvSpPr/>
            <p:nvPr/>
          </p:nvSpPr>
          <p:spPr>
            <a:xfrm>
              <a:off x="7896960" y="87516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3" name="Google Shape;570;p23"/>
            <p:cNvSpPr/>
            <p:nvPr/>
          </p:nvSpPr>
          <p:spPr>
            <a:xfrm>
              <a:off x="8369640" y="875160"/>
              <a:ext cx="357840" cy="40716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201" h="819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4" name="Google Shape;571;p23"/>
            <p:cNvSpPr/>
            <p:nvPr/>
          </p:nvSpPr>
          <p:spPr>
            <a:xfrm>
              <a:off x="8843400" y="875160"/>
              <a:ext cx="356400" cy="40716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407160"/>
                <a:gd name="textAreaBottom" fmla="*/ 407520 h 407160"/>
              </a:gdLst>
              <a:ahLst/>
              <a:cxnLst/>
              <a:rect l="textAreaLeft" t="textAreaTop" r="textAreaRight" b="textAreaBottom"/>
              <a:pathLst>
                <a:path w="7174" h="8191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5" name="Google Shape;572;p23"/>
            <p:cNvSpPr/>
            <p:nvPr/>
          </p:nvSpPr>
          <p:spPr>
            <a:xfrm>
              <a:off x="9316080" y="973800"/>
              <a:ext cx="96840" cy="60840"/>
            </a:xfrm>
            <a:custGeom>
              <a:avLst/>
              <a:gdLst>
                <a:gd name="textAreaLeft" fmla="*/ 0 w 96840"/>
                <a:gd name="textAreaRight" fmla="*/ 97200 w 96840"/>
                <a:gd name="textAreaTop" fmla="*/ 0 h 60840"/>
                <a:gd name="textAreaBottom" fmla="*/ 61200 h 60840"/>
              </a:gdLst>
              <a:ahLst/>
              <a:cxnLst/>
              <a:rect l="textAreaLeft" t="textAreaTop" r="textAreaRight" b="textAreaBottom"/>
              <a:pathLst>
                <a:path w="1955" h="1232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600" bIns="30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6" name="Google Shape;573;p23"/>
            <p:cNvSpPr/>
            <p:nvPr/>
          </p:nvSpPr>
          <p:spPr>
            <a:xfrm>
              <a:off x="7878240" y="1369080"/>
              <a:ext cx="142200" cy="849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84960"/>
                <a:gd name="textAreaBottom" fmla="*/ 85320 h 84960"/>
              </a:gdLst>
              <a:ahLst/>
              <a:cxnLst/>
              <a:rect l="textAreaLeft" t="textAreaTop" r="textAreaRight" b="textAreaBottom"/>
              <a:pathLst>
                <a:path w="2865" h="1714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480" bIns="424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7" name="Google Shape;574;p23"/>
            <p:cNvSpPr/>
            <p:nvPr/>
          </p:nvSpPr>
          <p:spPr>
            <a:xfrm>
              <a:off x="7838280" y="1270440"/>
              <a:ext cx="7560" cy="160920"/>
            </a:xfrm>
            <a:custGeom>
              <a:avLst/>
              <a:gdLst>
                <a:gd name="textAreaLeft" fmla="*/ 0 w 7560"/>
                <a:gd name="textAreaRight" fmla="*/ 7920 w 7560"/>
                <a:gd name="textAreaTop" fmla="*/ 0 h 160920"/>
                <a:gd name="textAreaBottom" fmla="*/ 161280 h 160920"/>
              </a:gdLst>
              <a:ahLst/>
              <a:cxnLst/>
              <a:rect l="textAreaLeft" t="textAreaTop" r="textAreaRight" b="textAreaBottom"/>
              <a:pathLst>
                <a:path w="162" h="324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80640" bIns="80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8" name="Google Shape;575;p23"/>
            <p:cNvSpPr/>
            <p:nvPr/>
          </p:nvSpPr>
          <p:spPr>
            <a:xfrm>
              <a:off x="8136720" y="1270440"/>
              <a:ext cx="357840" cy="316440"/>
            </a:xfrm>
            <a:custGeom>
              <a:avLst/>
              <a:gdLst>
                <a:gd name="textAreaLeft" fmla="*/ 0 w 357840"/>
                <a:gd name="textAreaRight" fmla="*/ 358200 w 357840"/>
                <a:gd name="textAreaTop" fmla="*/ 0 h 316440"/>
                <a:gd name="textAreaBottom" fmla="*/ 316800 h 316440"/>
              </a:gdLst>
              <a:ahLst/>
              <a:cxnLst/>
              <a:rect l="textAreaLeft" t="textAreaTop" r="textAreaRight" b="textAreaBottom"/>
              <a:pathLst>
                <a:path w="7201" h="637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39" name="Google Shape;576;p23"/>
            <p:cNvSpPr/>
            <p:nvPr/>
          </p:nvSpPr>
          <p:spPr>
            <a:xfrm>
              <a:off x="8610480" y="1270440"/>
              <a:ext cx="356400" cy="307080"/>
            </a:xfrm>
            <a:custGeom>
              <a:avLst/>
              <a:gdLst>
                <a:gd name="textAreaLeft" fmla="*/ 0 w 356400"/>
                <a:gd name="textAreaRight" fmla="*/ 356760 w 356400"/>
                <a:gd name="textAreaTop" fmla="*/ 0 h 307080"/>
                <a:gd name="textAreaBottom" fmla="*/ 307440 h 307080"/>
              </a:gdLst>
              <a:ahLst/>
              <a:cxnLst/>
              <a:rect l="textAreaLeft" t="textAreaTop" r="textAreaRight" b="textAreaBottom"/>
              <a:pathLst>
                <a:path w="7174" h="618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91440" bIns="91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  <p:sp>
          <p:nvSpPr>
            <p:cNvPr id="440" name="Google Shape;577;p23"/>
            <p:cNvSpPr/>
            <p:nvPr/>
          </p:nvSpPr>
          <p:spPr>
            <a:xfrm>
              <a:off x="9083160" y="1369080"/>
              <a:ext cx="15480" cy="11520"/>
            </a:xfrm>
            <a:custGeom>
              <a:avLst/>
              <a:gdLst>
                <a:gd name="textAreaLeft" fmla="*/ 0 w 15480"/>
                <a:gd name="textAreaRight" fmla="*/ 15840 w 15480"/>
                <a:gd name="textAreaTop" fmla="*/ 0 h 11520"/>
                <a:gd name="textAreaBottom" fmla="*/ 11880 h 11520"/>
              </a:gdLst>
              <a:ahLst/>
              <a:cxnLst/>
              <a:rect l="textAreaLeft" t="textAreaTop" r="textAreaRight" b="textAreaBottom"/>
              <a:pathLst>
                <a:path w="322" h="24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760" bIns="5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u="none" strike="noStrike">
                <a:solidFill>
                  <a:srgbClr val="FFFFFF"/>
                </a:solidFill>
                <a:effectLst/>
                <a:uFillTx/>
                <a:latin typeface="OpenSymbol"/>
              </a:endParaRPr>
            </a:p>
          </p:txBody>
        </p:sp>
      </p:grp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68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66.xml"/><Relationship Id="rId37" Type="http://schemas.openxmlformats.org/officeDocument/2006/relationships/slideLayout" Target="../slideLayouts/slideLayout71.xml"/><Relationship Id="rId40" Type="http://schemas.openxmlformats.org/officeDocument/2006/relationships/slideLayout" Target="../slideLayouts/slideLayout74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36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Relationship Id="rId35" Type="http://schemas.openxmlformats.org/officeDocument/2006/relationships/slideLayout" Target="../slideLayouts/slideLayout69.xml"/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33" Type="http://schemas.openxmlformats.org/officeDocument/2006/relationships/slideLayout" Target="../slideLayouts/slideLayout67.xml"/><Relationship Id="rId38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PlaceHolder 1"/>
          <p:cNvSpPr>
            <a:spLocks noGrp="1"/>
          </p:cNvSpPr>
          <p:nvPr>
            <p:ph type="title"/>
          </p:nvPr>
        </p:nvSpPr>
        <p:spPr>
          <a:xfrm>
            <a:off x="1285920" y="1295280"/>
            <a:ext cx="6581520" cy="2047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500" b="1" u="none" strike="noStrike">
                <a:solidFill>
                  <a:schemeClr val="accent2"/>
                </a:solidFill>
                <a:effectLst/>
                <a:uFillTx/>
                <a:latin typeface="Hammersmith One"/>
                <a:ea typeface="Hammersmith One"/>
              </a:rPr>
              <a:t>EduBoost Pitch</a:t>
            </a:r>
            <a:endParaRPr lang="fr-FR" sz="55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05" name="PlaceHolder 2"/>
          <p:cNvSpPr>
            <a:spLocks noGrp="1"/>
          </p:cNvSpPr>
          <p:nvPr>
            <p:ph type="subTitle"/>
          </p:nvPr>
        </p:nvSpPr>
        <p:spPr>
          <a:xfrm>
            <a:off x="1285920" y="3390840"/>
            <a:ext cx="6581520" cy="626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77500" lnSpcReduction="20000"/>
          </a:bodyPr>
          <a:lstStyle/>
          <a:p>
            <a:pPr indent="0" algn="ctr">
              <a:buNone/>
            </a:pPr>
            <a:r>
              <a:rPr lang="en-US" sz="2000" b="1" u="none" strike="noStrike" dirty="0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Affordable AI + human exam prep for university students. </a:t>
            </a:r>
          </a:p>
          <a:p>
            <a:pPr indent="0" algn="ctr">
              <a:buNone/>
            </a:pPr>
            <a:r>
              <a:rPr lang="en-US" sz="1500" b="0" i="1" u="none" strike="noStrike" dirty="0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Helping students pass exams with personalized support at a fraction of the cost of private tutoring.</a:t>
            </a:r>
            <a:endParaRPr lang="en-US" sz="1500" b="0" i="1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4221D-C5D0-A039-7C5C-8BEED53F6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400" y="1473480"/>
            <a:ext cx="5198400" cy="219672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03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Hammersmith One" panose="020107030305010605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Business Model, Financial projections and Investment prospect</a:t>
            </a:r>
            <a:br>
              <a:rPr lang="en-US" dirty="0"/>
            </a:br>
            <a:endParaRPr lang="en-US" dirty="0"/>
          </a:p>
        </p:txBody>
      </p:sp>
      <p:pic>
        <p:nvPicPr>
          <p:cNvPr id="1896" name="image69d3a6e17e6ea" descr="image69d3a6e17e6ed"/>
          <p:cNvPicPr/>
          <p:nvPr/>
        </p:nvPicPr>
        <p:blipFill>
          <a:blip r:embed="rId2"/>
          <a:stretch/>
        </p:blipFill>
        <p:spPr>
          <a:xfrm>
            <a:off x="-1274040" y="0"/>
            <a:ext cx="4571640" cy="514332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62016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8A6D5E-4C3A-10C7-9BA5-192F1744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700" b="1" dirty="0">
                <a:solidFill>
                  <a:schemeClr val="accent2"/>
                </a:solidFill>
                <a:latin typeface="Hammersmith One"/>
              </a:rPr>
              <a:t>Business Model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44E6647E-E83C-2243-7C44-CB256AAFA2E4}"/>
              </a:ext>
            </a:extLst>
          </p:cNvPr>
          <p:cNvSpPr txBox="1">
            <a:spLocks/>
          </p:cNvSpPr>
          <p:nvPr/>
        </p:nvSpPr>
        <p:spPr>
          <a:xfrm>
            <a:off x="714240" y="1123920"/>
            <a:ext cx="7714800" cy="3438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accent2"/>
                </a:solidFill>
                <a:latin typeface="Manjari"/>
                <a:ea typeface="Manjari"/>
              </a:rPr>
              <a:t>EduBoost</a:t>
            </a:r>
            <a:r>
              <a:rPr lang="en-US" sz="2400" dirty="0">
                <a:solidFill>
                  <a:schemeClr val="accent2"/>
                </a:solidFill>
                <a:latin typeface="Manjari"/>
                <a:ea typeface="Manjari"/>
              </a:rPr>
              <a:t> uses a subscription business model.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2"/>
                </a:solidFill>
                <a:latin typeface="Manjari"/>
                <a:ea typeface="Manjari"/>
              </a:rPr>
              <a:t>Initial pricing: €15/month for a basic student plan with limited tutor interaction.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accent2"/>
                </a:solidFill>
                <a:latin typeface="Manjari"/>
                <a:ea typeface="Manjari"/>
              </a:rPr>
              <a:t>Future revenue options: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Manjari"/>
                <a:ea typeface="Manjari"/>
              </a:rPr>
              <a:t>Premium subscription tiers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Manjari"/>
                <a:ea typeface="Manjari"/>
              </a:rPr>
              <a:t>Exam bootcamps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Manjari"/>
                <a:ea typeface="Manjari"/>
              </a:rPr>
              <a:t>Group tutoring packages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Manjari"/>
                <a:ea typeface="Manjari"/>
              </a:rPr>
              <a:t>B2B2C partnerships with schools or universities</a:t>
            </a:r>
            <a:endParaRPr lang="en-US" sz="1800" dirty="0">
              <a:solidFill>
                <a:schemeClr val="accent2"/>
              </a:solidFill>
              <a:latin typeface="Manja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1600" dirty="0">
              <a:solidFill>
                <a:srgbClr val="000000"/>
              </a:solidFill>
              <a:latin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3967390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AA4495-ED6E-A724-DCF2-B64CCF603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>
                <a:solidFill>
                  <a:schemeClr val="accent2"/>
                </a:solidFill>
                <a:latin typeface="Hammersmith One"/>
              </a:rPr>
              <a:t>Financial Projections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345362-C5A9-AEB1-8D26-4523956A963B}"/>
              </a:ext>
            </a:extLst>
          </p:cNvPr>
          <p:cNvSpPr txBox="1"/>
          <p:nvPr/>
        </p:nvSpPr>
        <p:spPr>
          <a:xfrm>
            <a:off x="713160" y="1064160"/>
            <a:ext cx="615376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Manjari"/>
                <a:ea typeface="Manjari"/>
              </a:rPr>
              <a:t>Year 1 goals: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anjari"/>
                <a:ea typeface="Manjari"/>
              </a:rPr>
              <a:t>Build pilot user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anjari"/>
                <a:ea typeface="Manjari"/>
              </a:rPr>
              <a:t>Convert early student interest into paying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anjari"/>
                <a:ea typeface="Manjari"/>
              </a:rPr>
              <a:t>Validate retention and pricing</a:t>
            </a:r>
          </a:p>
          <a:p>
            <a:r>
              <a:rPr lang="en-US" dirty="0">
                <a:solidFill>
                  <a:schemeClr val="accent2"/>
                </a:solidFill>
                <a:latin typeface="Manjari"/>
                <a:ea typeface="Manjari"/>
              </a:rPr>
              <a:t>Illustrative projection: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anjari"/>
                <a:ea typeface="Manjari"/>
              </a:rPr>
              <a:t>100 paying students x €15/month = €1,500 monthly recurring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anjari"/>
                <a:ea typeface="Manjari"/>
              </a:rPr>
              <a:t>300 paying students x €15/month = €4,500 monthly recurring revenue</a:t>
            </a:r>
          </a:p>
          <a:p>
            <a:r>
              <a:rPr lang="en-US" dirty="0">
                <a:solidFill>
                  <a:schemeClr val="accent2"/>
                </a:solidFill>
                <a:latin typeface="Manjari"/>
                <a:ea typeface="Manjari"/>
              </a:rPr>
              <a:t>Main cost areas: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anjari"/>
                <a:ea typeface="Manjari"/>
              </a:rPr>
              <a:t>Tutor 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anjari"/>
                <a:ea typeface="Manjari"/>
              </a:rPr>
              <a:t>Technology / AI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anjari"/>
                <a:ea typeface="Manjari"/>
              </a:rPr>
              <a:t>Marketing and customer acquisition</a:t>
            </a:r>
          </a:p>
        </p:txBody>
      </p:sp>
    </p:spTree>
    <p:extLst>
      <p:ext uri="{BB962C8B-B14F-4D97-AF65-F5344CB8AC3E}">
        <p14:creationId xmlns:p14="http://schemas.microsoft.com/office/powerpoint/2010/main" val="291658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4208B-9ECD-CC4B-0445-12D0E242E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D4D0A9-048A-709C-E326-2A4847D5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 dirty="0">
                <a:solidFill>
                  <a:schemeClr val="accent2"/>
                </a:solidFill>
                <a:latin typeface="Hammersmith One"/>
              </a:rPr>
              <a:t>Investment Readiness &amp; Web Presence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A7E1CA-1ECB-608C-D8DD-3838AA754DCA}"/>
              </a:ext>
            </a:extLst>
          </p:cNvPr>
          <p:cNvSpPr/>
          <p:nvPr/>
        </p:nvSpPr>
        <p:spPr>
          <a:xfrm>
            <a:off x="476279" y="1494719"/>
            <a:ext cx="7717320" cy="326163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150000"/>
              </a:lnSpc>
              <a:tabLst>
                <a:tab pos="0" algn="l"/>
              </a:tabLst>
            </a:pPr>
            <a:r>
              <a:rPr lang="en-US" sz="1400" b="0" u="none" strike="noStrike" dirty="0" err="1">
                <a:solidFill>
                  <a:schemeClr val="accent2"/>
                </a:solidFill>
                <a:effectLst/>
                <a:uFillTx/>
                <a:latin typeface="Manjari"/>
              </a:rPr>
              <a:t>EduBoost</a:t>
            </a:r>
            <a:r>
              <a:rPr lang="en-US" sz="1400" b="0" u="none" strike="noStrike" dirty="0">
                <a:solidFill>
                  <a:schemeClr val="accent2"/>
                </a:solidFill>
                <a:effectLst/>
                <a:uFillTx/>
                <a:latin typeface="Manjari"/>
              </a:rPr>
              <a:t> is currently at the early validation stage.</a:t>
            </a: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accent2"/>
                </a:solidFill>
                <a:effectLst/>
                <a:uFillTx/>
                <a:latin typeface="Manjari"/>
              </a:rPr>
              <a:t>We already have: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400" dirty="0">
                <a:solidFill>
                  <a:schemeClr val="accent2"/>
                </a:solidFill>
                <a:latin typeface="Manjari"/>
              </a:rPr>
              <a:t>A clear problem-solution fit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400" dirty="0">
                <a:solidFill>
                  <a:schemeClr val="accent2"/>
                </a:solidFill>
                <a:latin typeface="Manjari"/>
              </a:rPr>
              <a:t>Early validation evidence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400" dirty="0">
                <a:solidFill>
                  <a:schemeClr val="accent2"/>
                </a:solidFill>
                <a:latin typeface="Manjari"/>
              </a:rPr>
              <a:t>A landing page / web presence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400" dirty="0">
                <a:solidFill>
                  <a:schemeClr val="accent2"/>
                </a:solidFill>
                <a:latin typeface="Manjari"/>
              </a:rPr>
              <a:t>A defined business model direction</a:t>
            </a: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r>
              <a:rPr lang="en-US" sz="1400" dirty="0">
                <a:solidFill>
                  <a:schemeClr val="accent2"/>
                </a:solidFill>
                <a:latin typeface="Manjari"/>
              </a:rPr>
              <a:t>What we need next: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400" dirty="0">
                <a:solidFill>
                  <a:schemeClr val="accent2"/>
                </a:solidFill>
                <a:latin typeface="Manjari"/>
              </a:rPr>
              <a:t>Mentor support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400" dirty="0">
                <a:solidFill>
                  <a:schemeClr val="accent2"/>
                </a:solidFill>
                <a:latin typeface="Manjari"/>
              </a:rPr>
              <a:t>Product development guidance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400" dirty="0">
                <a:solidFill>
                  <a:schemeClr val="accent2"/>
                </a:solidFill>
                <a:latin typeface="Manjari"/>
              </a:rPr>
              <a:t>Pilot-user growth</a:t>
            </a:r>
          </a:p>
        </p:txBody>
      </p:sp>
    </p:spTree>
    <p:extLst>
      <p:ext uri="{BB962C8B-B14F-4D97-AF65-F5344CB8AC3E}">
        <p14:creationId xmlns:p14="http://schemas.microsoft.com/office/powerpoint/2010/main" val="1801214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8FE47-F6D4-CD3E-0F73-36952C37C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9CCBD2-F107-BC69-71AD-9B5D4F330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60" y="422280"/>
            <a:ext cx="7717320" cy="541080"/>
          </a:xfrm>
        </p:spPr>
        <p:txBody>
          <a:bodyPr/>
          <a:lstStyle/>
          <a:p>
            <a:pPr algn="ctr"/>
            <a:r>
              <a:rPr lang="en-US" sz="2700" b="1" dirty="0">
                <a:solidFill>
                  <a:schemeClr val="accent2"/>
                </a:solidFill>
                <a:latin typeface="Hammersmith One"/>
              </a:rPr>
              <a:t>Team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817EEC-BC78-8F4C-2851-816989BA2E8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223560" y="1620000"/>
            <a:ext cx="2954160" cy="1535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accent2"/>
                </a:solidFill>
                <a:latin typeface="Manjari"/>
              </a:rPr>
              <a:t>Dominika Boron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chemeClr val="accent2"/>
                </a:solidFill>
                <a:latin typeface="Manjari"/>
              </a:rPr>
              <a:t>Customer Insights / HR Wellbeing Expert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13F9013-D005-05D2-7D76-2F8273FA3AC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103620" y="2678400"/>
            <a:ext cx="2954160" cy="1535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accent2"/>
                </a:solidFill>
                <a:latin typeface="Manjari"/>
              </a:rPr>
              <a:t>Ivan Grigorov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chemeClr val="accent2"/>
                </a:solidFill>
                <a:latin typeface="Manjari"/>
              </a:rPr>
              <a:t>Product &amp; Partnerships Specialist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16DA48D-A4BD-0D2D-D4C9-389F08DC493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966280" y="1620000"/>
            <a:ext cx="2954160" cy="153576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b="1" dirty="0">
                <a:solidFill>
                  <a:schemeClr val="accent2"/>
                </a:solidFill>
                <a:latin typeface="Manjari"/>
              </a:rPr>
              <a:t>Aleksandar </a:t>
            </a:r>
            <a:r>
              <a:rPr lang="en-US" sz="1400" b="1" dirty="0" err="1">
                <a:solidFill>
                  <a:schemeClr val="accent2"/>
                </a:solidFill>
                <a:latin typeface="Manjari"/>
              </a:rPr>
              <a:t>Karamitov</a:t>
            </a:r>
            <a:endParaRPr lang="en-US" sz="1400" b="1" dirty="0">
              <a:solidFill>
                <a:schemeClr val="accent2"/>
              </a:solidFill>
              <a:latin typeface="Manjari"/>
            </a:endParaRPr>
          </a:p>
          <a:p>
            <a:pPr marL="0" indent="0" algn="ctr">
              <a:buNone/>
            </a:pPr>
            <a:r>
              <a:rPr lang="en-US" sz="1400" dirty="0">
                <a:solidFill>
                  <a:schemeClr val="accent2"/>
                </a:solidFill>
                <a:latin typeface="Manjari"/>
              </a:rPr>
              <a:t>Business Model &amp; Technology Specialist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C2966C-CFA4-C8E0-0F76-B96783DD1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t="12738" r="6825" b="17647"/>
          <a:stretch>
            <a:fillRect/>
          </a:stretch>
        </p:blipFill>
        <p:spPr>
          <a:xfrm>
            <a:off x="881081" y="2571750"/>
            <a:ext cx="1627967" cy="1646883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65CCC4-6DCA-C37C-EE44-513550CDF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37515" r="11154" b="27489"/>
          <a:stretch>
            <a:fillRect/>
          </a:stretch>
        </p:blipFill>
        <p:spPr>
          <a:xfrm>
            <a:off x="6562338" y="2518083"/>
            <a:ext cx="1700581" cy="1756800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628415B-E260-FD26-2C96-897916D4D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99" y="921599"/>
            <a:ext cx="1756801" cy="175680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1534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PlaceHolder 1"/>
          <p:cNvSpPr>
            <a:spLocks noGrp="1"/>
          </p:cNvSpPr>
          <p:nvPr>
            <p:ph type="title"/>
          </p:nvPr>
        </p:nvSpPr>
        <p:spPr>
          <a:xfrm>
            <a:off x="714240" y="523800"/>
            <a:ext cx="7714800" cy="542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 dirty="0">
                <a:solidFill>
                  <a:schemeClr val="accent2"/>
                </a:solidFill>
                <a:effectLst/>
                <a:uFillTx/>
                <a:latin typeface="Hammersmith One"/>
                <a:ea typeface="Hammersmith One"/>
              </a:rPr>
              <a:t>Why </a:t>
            </a:r>
            <a:r>
              <a:rPr lang="en-US" sz="3000" b="1" u="none" strike="noStrike" dirty="0" err="1">
                <a:solidFill>
                  <a:schemeClr val="accent2"/>
                </a:solidFill>
                <a:effectLst/>
                <a:uFillTx/>
                <a:latin typeface="Hammersmith One"/>
                <a:ea typeface="Hammersmith One"/>
              </a:rPr>
              <a:t>EduBoost</a:t>
            </a:r>
            <a:r>
              <a:rPr lang="en-US" sz="3000" b="1" u="none" strike="noStrike" dirty="0">
                <a:solidFill>
                  <a:schemeClr val="accent2"/>
                </a:solidFill>
                <a:effectLst/>
                <a:uFillTx/>
                <a:latin typeface="Hammersmith One"/>
                <a:ea typeface="Hammersmith One"/>
              </a:rPr>
              <a:t>?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00" name="PlaceHolder 2"/>
          <p:cNvSpPr>
            <a:spLocks noGrp="1"/>
          </p:cNvSpPr>
          <p:nvPr>
            <p:ph type="body"/>
          </p:nvPr>
        </p:nvSpPr>
        <p:spPr>
          <a:xfrm>
            <a:off x="513720" y="1397160"/>
            <a:ext cx="6873480" cy="2752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5000" lnSpcReduction="20000"/>
          </a:bodyPr>
          <a:lstStyle/>
          <a:p>
            <a:pPr marL="457200" indent="-33336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OpenSymbol"/>
              </a:rPr>
              <a:t>EduBoost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OpenSymbol"/>
              </a:rPr>
              <a:t> addresses a real and urgent problem for university students: exam preparation is expensive, stressful, and often ineffective. By combining AI-powered support with human tutor feedback, we offer a solution that is affordable, personalized, and scalable.</a:t>
            </a:r>
          </a:p>
          <a:p>
            <a:pPr marL="457200" indent="-333360">
              <a:lnSpc>
                <a:spcPct val="150000"/>
              </a:lnSpc>
              <a:buNone/>
              <a:tabLst>
                <a:tab pos="0" algn="l"/>
              </a:tabLst>
            </a:pPr>
            <a:endParaRPr lang="en-US" sz="16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  <a:p>
            <a:pPr marL="457200" indent="-33336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OpenSymbol"/>
              </a:rPr>
              <a:t>Our early validation shows clear student interest, and our business model is built to grow sustainably over time. With the right mentorship and support,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OpenSymbol"/>
              </a:rPr>
              <a:t>EduBoost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OpenSymbol"/>
              </a:rPr>
              <a:t> can become a practical and impactful learning tool for students who need better exam preparation without the high cost of traditional tutoring.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F90A63-E5C8-E382-90A9-63828BB8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600" y="1813590"/>
            <a:ext cx="6004800" cy="1516320"/>
          </a:xfrm>
        </p:spPr>
        <p:txBody>
          <a:bodyPr/>
          <a:lstStyle/>
          <a:p>
            <a:pPr algn="ctr"/>
            <a:r>
              <a:rPr lang="en-US" sz="8000" b="1" dirty="0">
                <a:solidFill>
                  <a:schemeClr val="accent2"/>
                </a:solidFill>
                <a:latin typeface="Hammersmith One"/>
                <a:ea typeface="Hammersmith One"/>
              </a:rPr>
              <a:t>THANKS!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34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PlaceHolder 1"/>
          <p:cNvSpPr>
            <a:spLocks noGrp="1"/>
          </p:cNvSpPr>
          <p:nvPr>
            <p:ph type="title"/>
          </p:nvPr>
        </p:nvSpPr>
        <p:spPr>
          <a:xfrm>
            <a:off x="714240" y="523800"/>
            <a:ext cx="7714800" cy="542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>
                <a:solidFill>
                  <a:schemeClr val="accent2"/>
                </a:solidFill>
                <a:effectLst/>
                <a:uFillTx/>
                <a:latin typeface="Hammersmith One"/>
                <a:ea typeface="Hammersmith One"/>
              </a:rPr>
              <a:t>Introduction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07" name="PlaceHolder 2"/>
          <p:cNvSpPr>
            <a:spLocks noGrp="1"/>
          </p:cNvSpPr>
          <p:nvPr>
            <p:ph type="subTitle"/>
          </p:nvPr>
        </p:nvSpPr>
        <p:spPr>
          <a:xfrm>
            <a:off x="714240" y="1095480"/>
            <a:ext cx="6028920" cy="3428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457200" indent="-31428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b="0" u="none" strike="noStrike" dirty="0" err="1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EduBoost</a:t>
            </a:r>
            <a:r>
              <a:rPr lang="en-US" sz="1600" b="0" u="none" strike="noStrike" dirty="0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 combines </a:t>
            </a:r>
            <a:r>
              <a:rPr lang="en-US" sz="1600" b="1" u="none" strike="noStrike" dirty="0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AI-based mistake analysis</a:t>
            </a:r>
            <a:r>
              <a:rPr lang="en-US" sz="1600" b="0" u="none" strike="noStrike" dirty="0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 with short human tutor feedback to make exam prep affordable and effective.</a:t>
            </a:r>
            <a:endParaRPr lang="en-US" sz="16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  <a:p>
            <a:pPr marL="457200" indent="-31428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b="0" i="1" u="none" strike="noStrike" dirty="0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Helping students pass exams with personalized support at a fraction of private tutoring costs.</a:t>
            </a:r>
            <a:endParaRPr lang="en-US" sz="16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  <a:p>
            <a:pPr marL="457200" indent="-31428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We target university students in demanding subjects and offer scalable, trustable hybrid learning.</a:t>
            </a:r>
            <a:endParaRPr lang="en-US" sz="16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808" name="Google Shape;4206;p191"/>
          <p:cNvSpPr/>
          <p:nvPr/>
        </p:nvSpPr>
        <p:spPr>
          <a:xfrm rot="16200000" flipH="1">
            <a:off x="6051240" y="1692000"/>
            <a:ext cx="4906440" cy="3196440"/>
          </a:xfrm>
          <a:custGeom>
            <a:avLst/>
            <a:gdLst>
              <a:gd name="textAreaLeft" fmla="*/ -360 w 4906440"/>
              <a:gd name="textAreaRight" fmla="*/ 4906440 w 4906440"/>
              <a:gd name="textAreaTop" fmla="*/ 0 h 3196440"/>
              <a:gd name="textAreaBottom" fmla="*/ 3196800 h 3196440"/>
            </a:gdLst>
            <a:ahLst/>
            <a:cxnLst/>
            <a:rect l="textAreaLeft" t="textAreaTop" r="textAreaRight" b="textAreaBottom"/>
            <a:pathLst>
              <a:path w="142469" h="136664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Rectangle 1843"/>
          <p:cNvSpPr/>
          <p:nvPr/>
        </p:nvSpPr>
        <p:spPr>
          <a:xfrm>
            <a:off x="5048280" y="476280"/>
            <a:ext cx="2285640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5000" b="1" u="none" strike="noStrike" dirty="0">
                <a:solidFill>
                  <a:schemeClr val="accent2"/>
                </a:solidFill>
                <a:effectLst/>
                <a:uFillTx/>
                <a:latin typeface="Calibri"/>
              </a:rPr>
              <a:t>01</a:t>
            </a:r>
            <a:endParaRPr lang="en-US" sz="50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845" name="Rectangle 1844"/>
          <p:cNvSpPr/>
          <p:nvPr/>
        </p:nvSpPr>
        <p:spPr>
          <a:xfrm>
            <a:off x="5048280" y="1428840"/>
            <a:ext cx="3619080" cy="142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accent2"/>
                </a:solidFill>
                <a:effectLst/>
                <a:uFillTx/>
                <a:latin typeface="Hammersmith One"/>
              </a:rPr>
              <a:t>Problem &amp; Solution</a:t>
            </a:r>
            <a:endParaRPr lang="en-US" sz="40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pic>
        <p:nvPicPr>
          <p:cNvPr id="1846" name="image69d3a6e15ccb6" descr="image69d3a6e15ccba"/>
          <p:cNvPicPr/>
          <p:nvPr/>
        </p:nvPicPr>
        <p:blipFill>
          <a:blip r:embed="rId2"/>
          <a:stretch/>
        </p:blipFill>
        <p:spPr>
          <a:xfrm>
            <a:off x="0" y="0"/>
            <a:ext cx="4571640" cy="5143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PlaceHolder 1"/>
          <p:cNvSpPr>
            <a:spLocks noGrp="1"/>
          </p:cNvSpPr>
          <p:nvPr>
            <p:ph type="title"/>
          </p:nvPr>
        </p:nvSpPr>
        <p:spPr>
          <a:xfrm>
            <a:off x="714600" y="501677"/>
            <a:ext cx="7714800" cy="542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 dirty="0">
                <a:solidFill>
                  <a:schemeClr val="accent2"/>
                </a:solidFill>
                <a:effectLst/>
                <a:uFillTx/>
                <a:latin typeface="Hammersmith One"/>
                <a:ea typeface="Hammersmith One"/>
              </a:rPr>
              <a:t>Problem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48" name="PlaceHolder 2"/>
          <p:cNvSpPr>
            <a:spLocks noGrp="1"/>
          </p:cNvSpPr>
          <p:nvPr>
            <p:ph type="subTitle"/>
          </p:nvPr>
        </p:nvSpPr>
        <p:spPr>
          <a:xfrm>
            <a:off x="895320" y="1514752"/>
            <a:ext cx="3573441" cy="3264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5000" lnSpcReduction="9999"/>
          </a:bodyPr>
          <a:lstStyle/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University students face three main problems: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Private tutors are expensive, often costing €150+ per month.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Self-study is inconsistent and inefficient.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Generic online resources do not give personalized feedback.</a:t>
            </a:r>
          </a:p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1600" dirty="0">
                <a:solidFill>
                  <a:schemeClr val="accent2"/>
                </a:solidFill>
                <a:latin typeface="Manjari"/>
              </a:rPr>
              <a:t>As a result, many students feel stressed, underprepared, and unsupported during exam periods.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Rectangle 1883"/>
          <p:cNvSpPr/>
          <p:nvPr/>
        </p:nvSpPr>
        <p:spPr>
          <a:xfrm>
            <a:off x="5048280" y="476280"/>
            <a:ext cx="3619080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000" b="1" u="none" strike="noStrike" dirty="0">
                <a:solidFill>
                  <a:schemeClr val="accent2"/>
                </a:solidFill>
                <a:effectLst/>
                <a:uFillTx/>
                <a:latin typeface="Hammersmith One"/>
              </a:rPr>
              <a:t>Solution</a:t>
            </a:r>
            <a:endParaRPr lang="en-US" sz="30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885" name="Rectangle 1884"/>
          <p:cNvSpPr/>
          <p:nvPr/>
        </p:nvSpPr>
        <p:spPr>
          <a:xfrm>
            <a:off x="5048280" y="1696320"/>
            <a:ext cx="3619080" cy="27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 lnSpcReduction="9999"/>
          </a:bodyPr>
          <a:lstStyle/>
          <a:p>
            <a:pPr defTabSz="914400">
              <a:lnSpc>
                <a:spcPct val="150000"/>
              </a:lnSpc>
              <a:tabLst>
                <a:tab pos="0" algn="l"/>
              </a:tabLst>
            </a:pPr>
            <a:r>
              <a:rPr lang="en-US" sz="1400" b="0" u="none" strike="noStrike" dirty="0" err="1">
                <a:solidFill>
                  <a:schemeClr val="accent2"/>
                </a:solidFill>
                <a:effectLst/>
                <a:uFillTx/>
                <a:latin typeface="Manjari"/>
              </a:rPr>
              <a:t>EduBoost</a:t>
            </a:r>
            <a:r>
              <a:rPr lang="en-US" sz="1400" b="0" u="none" strike="noStrike" dirty="0">
                <a:solidFill>
                  <a:schemeClr val="accent2"/>
                </a:solidFill>
                <a:effectLst/>
                <a:uFillTx/>
                <a:latin typeface="Manjari"/>
              </a:rPr>
              <a:t> is an exam-preparation platform that combines:</a:t>
            </a:r>
            <a:endParaRPr lang="en-US" sz="20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400" dirty="0">
                <a:solidFill>
                  <a:schemeClr val="accent2"/>
                </a:solidFill>
                <a:latin typeface="Manjari"/>
              </a:rPr>
              <a:t>AI-based mistake detection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400" dirty="0">
                <a:solidFill>
                  <a:schemeClr val="accent2"/>
                </a:solidFill>
                <a:latin typeface="Manjari"/>
              </a:rPr>
              <a:t>Personalized learning support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400" dirty="0">
                <a:solidFill>
                  <a:schemeClr val="accent2"/>
                </a:solidFill>
                <a:latin typeface="Manjari"/>
              </a:rPr>
              <a:t>Short human tutor feedback</a:t>
            </a: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r>
              <a:rPr lang="en-US" sz="1400" b="0" u="none" strike="noStrike" dirty="0">
                <a:solidFill>
                  <a:schemeClr val="accent2"/>
                </a:solidFill>
                <a:effectLst/>
                <a:uFillTx/>
                <a:latin typeface="Manjari"/>
              </a:rPr>
              <a:t>This makes exam prep more affordable, targeted, and accessible than traditional tutoring.</a:t>
            </a:r>
            <a:endParaRPr lang="en-US" sz="14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pic>
        <p:nvPicPr>
          <p:cNvPr id="1886" name="image69d3a6e167f7a" descr="image69d3a6e167f7f"/>
          <p:cNvPicPr/>
          <p:nvPr/>
        </p:nvPicPr>
        <p:blipFill>
          <a:blip r:embed="rId2"/>
          <a:stretch/>
        </p:blipFill>
        <p:spPr>
          <a:xfrm>
            <a:off x="0" y="0"/>
            <a:ext cx="4571640" cy="5143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Rectangle 1888"/>
          <p:cNvSpPr/>
          <p:nvPr/>
        </p:nvSpPr>
        <p:spPr>
          <a:xfrm>
            <a:off x="476280" y="476280"/>
            <a:ext cx="2285640" cy="8617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5000" b="1" u="none" strike="noStrike" dirty="0">
                <a:solidFill>
                  <a:schemeClr val="accent2"/>
                </a:solidFill>
                <a:effectLst/>
                <a:uFillTx/>
                <a:latin typeface="Calibri"/>
              </a:rPr>
              <a:t>02</a:t>
            </a:r>
            <a:endParaRPr lang="en-US" sz="50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890" name="Rectangle 1889"/>
          <p:cNvSpPr/>
          <p:nvPr/>
        </p:nvSpPr>
        <p:spPr>
          <a:xfrm>
            <a:off x="476280" y="1428840"/>
            <a:ext cx="3619080" cy="142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4000" b="1" u="none" strike="noStrike" dirty="0">
                <a:solidFill>
                  <a:schemeClr val="accent2"/>
                </a:solidFill>
                <a:effectLst/>
                <a:uFillTx/>
                <a:latin typeface="Hammersmith One"/>
              </a:rPr>
              <a:t>Market &amp; Target Users</a:t>
            </a:r>
            <a:endParaRPr lang="en-US" sz="40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pic>
        <p:nvPicPr>
          <p:cNvPr id="1891" name="image69d3a6e172edf" descr="image69d3a6e172ee3"/>
          <p:cNvPicPr/>
          <p:nvPr/>
        </p:nvPicPr>
        <p:blipFill>
          <a:blip r:embed="rId2"/>
          <a:stretch/>
        </p:blipFill>
        <p:spPr>
          <a:xfrm>
            <a:off x="4572000" y="0"/>
            <a:ext cx="4571640" cy="5143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PlaceHolder 1"/>
          <p:cNvSpPr>
            <a:spLocks noGrp="1"/>
          </p:cNvSpPr>
          <p:nvPr>
            <p:ph type="title"/>
          </p:nvPr>
        </p:nvSpPr>
        <p:spPr>
          <a:xfrm>
            <a:off x="714240" y="523800"/>
            <a:ext cx="7714800" cy="542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 dirty="0">
                <a:solidFill>
                  <a:schemeClr val="accent2"/>
                </a:solidFill>
                <a:effectLst/>
                <a:uFillTx/>
                <a:latin typeface="Hammersmith One"/>
                <a:ea typeface="Hammersmith One"/>
              </a:rPr>
              <a:t>Target users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88" name="PlaceHolder 2"/>
          <p:cNvSpPr>
            <a:spLocks noGrp="1"/>
          </p:cNvSpPr>
          <p:nvPr>
            <p:ph type="subTitle"/>
          </p:nvPr>
        </p:nvSpPr>
        <p:spPr>
          <a:xfrm>
            <a:off x="714240" y="771120"/>
            <a:ext cx="8295840" cy="3438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123840">
              <a:lnSpc>
                <a:spcPct val="150000"/>
              </a:lnSpc>
              <a:tabLst>
                <a:tab pos="0" algn="l"/>
              </a:tabLst>
            </a:pPr>
            <a:r>
              <a:rPr lang="en-US" sz="1800" b="1" dirty="0">
                <a:solidFill>
                  <a:schemeClr val="accent2"/>
                </a:solidFill>
                <a:latin typeface="Manjari"/>
                <a:ea typeface="+mn-ea"/>
                <a:cs typeface="+mn-cs"/>
              </a:rPr>
              <a:t>Primary</a:t>
            </a:r>
            <a:r>
              <a:rPr lang="en-US" sz="3600" b="1" u="none" strike="noStrike" dirty="0">
                <a:solidFill>
                  <a:srgbClr val="000000"/>
                </a:solidFill>
                <a:effectLst/>
                <a:uFillTx/>
                <a:latin typeface="OpenSymbol"/>
              </a:rPr>
              <a:t> </a:t>
            </a:r>
            <a:r>
              <a:rPr lang="en-US" sz="1800" b="1" dirty="0">
                <a:solidFill>
                  <a:schemeClr val="accent2"/>
                </a:solidFill>
                <a:latin typeface="Manjari"/>
                <a:ea typeface="+mn-ea"/>
                <a:cs typeface="+mn-cs"/>
              </a:rPr>
              <a:t>target users</a:t>
            </a:r>
            <a:r>
              <a:rPr lang="en-US" sz="1800" dirty="0">
                <a:solidFill>
                  <a:schemeClr val="accent2"/>
                </a:solidFill>
                <a:latin typeface="Manjari"/>
                <a:ea typeface="+mn-ea"/>
                <a:cs typeface="+mn-cs"/>
              </a:rPr>
              <a:t>:</a:t>
            </a:r>
          </a:p>
          <a:p>
            <a:pPr marL="457200" indent="-33336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800" dirty="0">
                <a:solidFill>
                  <a:schemeClr val="accent2"/>
                </a:solidFill>
                <a:latin typeface="Manjari"/>
                <a:ea typeface="+mn-ea"/>
                <a:cs typeface="+mn-cs"/>
              </a:rPr>
              <a:t>University students aged 18–25</a:t>
            </a:r>
          </a:p>
          <a:p>
            <a:pPr marL="457200" indent="-33336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800" dirty="0">
                <a:solidFill>
                  <a:schemeClr val="accent2"/>
                </a:solidFill>
                <a:latin typeface="Manjari"/>
                <a:ea typeface="+mn-ea"/>
                <a:cs typeface="+mn-cs"/>
              </a:rPr>
              <a:t>Students in difficult subjects such as business, economics, STEM, and law</a:t>
            </a:r>
          </a:p>
          <a:p>
            <a:pPr marL="457200" indent="-33336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800" dirty="0">
                <a:solidFill>
                  <a:schemeClr val="accent2"/>
                </a:solidFill>
                <a:latin typeface="Manjari"/>
                <a:ea typeface="+mn-ea"/>
                <a:cs typeface="+mn-cs"/>
              </a:rPr>
              <a:t>Students who need affordable academic support</a:t>
            </a:r>
          </a:p>
          <a:p>
            <a:pPr marL="123840">
              <a:lnSpc>
                <a:spcPct val="150000"/>
              </a:lnSpc>
              <a:tabLst>
                <a:tab pos="0" algn="l"/>
              </a:tabLst>
            </a:pPr>
            <a:r>
              <a:rPr lang="en-US" sz="1800" b="1" dirty="0">
                <a:solidFill>
                  <a:schemeClr val="accent2"/>
                </a:solidFill>
                <a:latin typeface="Manjari"/>
                <a:ea typeface="+mn-ea"/>
                <a:cs typeface="+mn-cs"/>
              </a:rPr>
              <a:t>Secondary target users</a:t>
            </a:r>
            <a:r>
              <a:rPr lang="en-US" sz="1800" dirty="0">
                <a:solidFill>
                  <a:schemeClr val="accent2"/>
                </a:solidFill>
                <a:latin typeface="Manjari"/>
                <a:ea typeface="+mn-ea"/>
                <a:cs typeface="+mn-cs"/>
              </a:rPr>
              <a:t>:</a:t>
            </a:r>
          </a:p>
          <a:p>
            <a:pPr marL="457200" indent="-31428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800" dirty="0">
                <a:solidFill>
                  <a:schemeClr val="accent2"/>
                </a:solidFill>
                <a:latin typeface="Manjari"/>
                <a:ea typeface="+mn-ea"/>
                <a:cs typeface="+mn-cs"/>
              </a:rPr>
              <a:t>Parents looking for lower-cost tutoring alternatives</a:t>
            </a:r>
          </a:p>
          <a:p>
            <a:pPr marL="457200" indent="-31428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800" dirty="0">
                <a:solidFill>
                  <a:schemeClr val="accent2"/>
                </a:solidFill>
                <a:latin typeface="Manjari"/>
                <a:ea typeface="+mn-ea"/>
                <a:cs typeface="+mn-cs"/>
              </a:rPr>
              <a:t>High school students preparing for key exams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Rectangle 1893"/>
          <p:cNvSpPr/>
          <p:nvPr/>
        </p:nvSpPr>
        <p:spPr>
          <a:xfrm>
            <a:off x="476280" y="476280"/>
            <a:ext cx="3619080" cy="95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lnSpcReduction="10000"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000" b="1" u="none" strike="noStrike">
                <a:solidFill>
                  <a:schemeClr val="accent2"/>
                </a:solidFill>
                <a:effectLst/>
                <a:uFillTx/>
                <a:latin typeface="Hammersmith One"/>
              </a:rPr>
              <a:t>Validation &amp; traction</a:t>
            </a:r>
            <a:endParaRPr lang="en-US" sz="3000" b="0" u="none" strike="noStrike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  <p:sp>
        <p:nvSpPr>
          <p:cNvPr id="1895" name="Rectangle 1894"/>
          <p:cNvSpPr/>
          <p:nvPr/>
        </p:nvSpPr>
        <p:spPr>
          <a:xfrm>
            <a:off x="476280" y="1494720"/>
            <a:ext cx="7587720" cy="276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rmAutofit/>
          </a:bodyPr>
          <a:lstStyle/>
          <a:p>
            <a:pPr defTabSz="914400">
              <a:lnSpc>
                <a:spcPct val="150000"/>
              </a:lnSpc>
              <a:tabLst>
                <a:tab pos="0" algn="l"/>
              </a:tabLst>
            </a:pPr>
            <a:r>
              <a:rPr lang="en-US" b="0" u="none" strike="noStrike" dirty="0">
                <a:solidFill>
                  <a:schemeClr val="accent2"/>
                </a:solidFill>
                <a:effectLst/>
                <a:uFillTx/>
                <a:latin typeface="Manjari"/>
              </a:rPr>
              <a:t>Validation results: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dirty="0">
                <a:solidFill>
                  <a:schemeClr val="accent2"/>
                </a:solidFill>
                <a:latin typeface="Manjari"/>
              </a:rPr>
              <a:t>Interviews: ██████████░░░ 75% (9/12 students)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dirty="0">
                <a:solidFill>
                  <a:schemeClr val="accent2"/>
                </a:solidFill>
                <a:latin typeface="Manjari"/>
              </a:rPr>
              <a:t>Landing:     ████░░░░░░░░░░ 23% (11/47 visits)  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dirty="0">
                <a:solidFill>
                  <a:schemeClr val="accent2"/>
                </a:solidFill>
                <a:latin typeface="Manjari"/>
              </a:rPr>
              <a:t>Outreach:  ████████░░░░░░ 72% (18/25 contacts)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PlaceHolder 1"/>
          <p:cNvSpPr>
            <a:spLocks noGrp="1"/>
          </p:cNvSpPr>
          <p:nvPr>
            <p:ph type="title"/>
          </p:nvPr>
        </p:nvSpPr>
        <p:spPr>
          <a:xfrm>
            <a:off x="714240" y="523800"/>
            <a:ext cx="7714800" cy="542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000" b="1" u="none" strike="noStrike" dirty="0">
                <a:solidFill>
                  <a:schemeClr val="accent2"/>
                </a:solidFill>
                <a:effectLst/>
                <a:uFillTx/>
                <a:latin typeface="Hammersmith One"/>
                <a:ea typeface="Hammersmith One"/>
              </a:rPr>
              <a:t>Competitive Advantage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98" name="PlaceHolder 2"/>
          <p:cNvSpPr>
            <a:spLocks noGrp="1"/>
          </p:cNvSpPr>
          <p:nvPr>
            <p:ph type="subTitle"/>
          </p:nvPr>
        </p:nvSpPr>
        <p:spPr>
          <a:xfrm>
            <a:off x="714240" y="1123920"/>
            <a:ext cx="7714800" cy="3438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50000"/>
              </a:lnSpc>
              <a:buNone/>
              <a:tabLst>
                <a:tab pos="0" algn="l"/>
              </a:tabLst>
            </a:pPr>
            <a:r>
              <a:rPr lang="en-US" sz="2000" b="0" u="none" strike="noStrike" dirty="0" err="1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EduBoost</a:t>
            </a:r>
            <a:r>
              <a:rPr lang="en-US" sz="2000" b="0" u="none" strike="noStrike" dirty="0">
                <a:solidFill>
                  <a:schemeClr val="accent2"/>
                </a:solidFill>
                <a:effectLst/>
                <a:uFillTx/>
                <a:latin typeface="Manjari"/>
                <a:ea typeface="Manjari"/>
              </a:rPr>
              <a:t> stands out because it is: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dirty="0">
                <a:solidFill>
                  <a:schemeClr val="accent2"/>
                </a:solidFill>
                <a:latin typeface="Manjari"/>
              </a:rPr>
              <a:t>Much cheaper than private tutoring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dirty="0">
                <a:solidFill>
                  <a:schemeClr val="accent2"/>
                </a:solidFill>
                <a:latin typeface="Manjari"/>
              </a:rPr>
              <a:t>More personalized than generic online courses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dirty="0">
                <a:solidFill>
                  <a:schemeClr val="accent2"/>
                </a:solidFill>
                <a:latin typeface="Manjari"/>
              </a:rPr>
              <a:t>More scalable than fully human tutoring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dirty="0">
                <a:solidFill>
                  <a:schemeClr val="accent2"/>
                </a:solidFill>
                <a:latin typeface="Manjari"/>
              </a:rPr>
              <a:t>Better suited for exam preparation than broad educational platforms</a:t>
            </a:r>
          </a:p>
          <a:p>
            <a:pPr>
              <a:lnSpc>
                <a:spcPct val="150000"/>
              </a:lnSpc>
              <a:tabLst>
                <a:tab pos="0" algn="l"/>
              </a:tabLst>
            </a:pPr>
            <a:r>
              <a:rPr lang="en-US" sz="2000" dirty="0">
                <a:solidFill>
                  <a:schemeClr val="accent2"/>
                </a:solidFill>
                <a:latin typeface="Manjari"/>
              </a:rPr>
              <a:t>Our key differentiator is the hybrid model: AI for speed and scale, humans for trust and explanation.</a:t>
            </a: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en-US" sz="1600" dirty="0">
              <a:solidFill>
                <a:schemeClr val="accent2"/>
              </a:solidFill>
              <a:latin typeface="Manjari"/>
            </a:endParaRPr>
          </a:p>
          <a:p>
            <a:pPr>
              <a:lnSpc>
                <a:spcPct val="150000"/>
              </a:lnSpc>
              <a:tabLst>
                <a:tab pos="0" algn="l"/>
              </a:tabLst>
            </a:pPr>
            <a:endParaRPr lang="en-US" sz="1600" dirty="0">
              <a:solidFill>
                <a:schemeClr val="accent2"/>
              </a:solidFill>
              <a:latin typeface="Manja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1600" b="0" u="none" strike="noStrike" dirty="0">
              <a:solidFill>
                <a:srgbClr val="000000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legant Education Pack for Students XL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gant Education Pack for Students XL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600</Words>
  <Application>Microsoft Office PowerPoint</Application>
  <PresentationFormat>On-screen Show (16:9)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Hammersmith One</vt:lpstr>
      <vt:lpstr>Manjari</vt:lpstr>
      <vt:lpstr>OpenSymbol</vt:lpstr>
      <vt:lpstr>Symbol</vt:lpstr>
      <vt:lpstr>Wingdings</vt:lpstr>
      <vt:lpstr>Elegant Education Pack for Students XL by Slidesgo</vt:lpstr>
      <vt:lpstr>Elegant Education Pack for Students XL by Slidesgo</vt:lpstr>
      <vt:lpstr>EduBoost Pitch</vt:lpstr>
      <vt:lpstr>Introduction</vt:lpstr>
      <vt:lpstr>PowerPoint Presentation</vt:lpstr>
      <vt:lpstr>Problem</vt:lpstr>
      <vt:lpstr>PowerPoint Presentation</vt:lpstr>
      <vt:lpstr>PowerPoint Presentation</vt:lpstr>
      <vt:lpstr>Target users</vt:lpstr>
      <vt:lpstr>PowerPoint Presentation</vt:lpstr>
      <vt:lpstr>Competitive Advantage</vt:lpstr>
      <vt:lpstr>03 Business Model, Financial projections and Investment prospect </vt:lpstr>
      <vt:lpstr>Business Model</vt:lpstr>
      <vt:lpstr>Financial Projections</vt:lpstr>
      <vt:lpstr>Investment Readiness &amp; Web Presence</vt:lpstr>
      <vt:lpstr>Team</vt:lpstr>
      <vt:lpstr>Why EduBoost?</vt:lpstr>
      <vt:lpstr>THANKS!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Dominika Boron</cp:lastModifiedBy>
  <cp:revision>20</cp:revision>
  <dcterms:modified xsi:type="dcterms:W3CDTF">2026-04-06T15:25:50Z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2026-04-06T12:28:14Z</dcterms:created>
  <dc:creator>Unknown Creator</dc:creator>
  <dc:description/>
  <dc:language>en-US</dc:language>
  <cp:lastModifiedBy>Unknown Creator</cp:lastModifiedBy>
  <dcterms:modified xsi:type="dcterms:W3CDTF">2026-04-06T12:28:14Z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12</vt:r8>
  </property>
</Properties>
</file>