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6" r:id="rId2"/>
    <p:sldId id="257" r:id="rId3"/>
    <p:sldId id="258" r:id="rId4"/>
    <p:sldId id="267" r:id="rId5"/>
    <p:sldId id="266" r:id="rId6"/>
    <p:sldId id="268" r:id="rId7"/>
    <p:sldId id="269" r:id="rId8"/>
    <p:sldId id="259" r:id="rId9"/>
    <p:sldId id="260" r:id="rId10"/>
    <p:sldId id="262" r:id="rId11"/>
    <p:sldId id="270" r:id="rId12"/>
    <p:sldId id="263" r:id="rId13"/>
    <p:sldId id="264" r:id="rId14"/>
    <p:sldId id="265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1914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546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4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05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178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28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59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63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94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4667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322576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SYNCBAND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37733" y="2268787"/>
            <a:ext cx="4759673" cy="1160213"/>
          </a:xfrm>
        </p:spPr>
        <p:txBody>
          <a:bodyPr>
            <a:normAutofit/>
          </a:bodyPr>
          <a:lstStyle/>
          <a:p>
            <a:r>
              <a:rPr lang="en-US" i="1" dirty="0"/>
              <a:t>“your band everywhere, no matter the distance"</a:t>
            </a:r>
            <a:endParaRPr dirty="0"/>
          </a:p>
          <a:p>
            <a:r>
              <a:rPr dirty="0" err="1"/>
              <a:t>Кристина</a:t>
            </a:r>
            <a:r>
              <a:rPr dirty="0"/>
              <a:t> </a:t>
            </a:r>
            <a:r>
              <a:rPr dirty="0" err="1"/>
              <a:t>Петкова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/>
              <a:t>Пазар</a:t>
            </a:r>
            <a:endParaRPr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bg-BG" dirty="0"/>
              <a:t>Начинаещи музиканти</a:t>
            </a:r>
          </a:p>
          <a:p>
            <a:r>
              <a:rPr lang="bg-BG" dirty="0"/>
              <a:t>Полу-професионални банди</a:t>
            </a:r>
          </a:p>
          <a:p>
            <a:r>
              <a:rPr lang="bg-BG" dirty="0"/>
              <a:t>Музиканти, които са дистанционно</a:t>
            </a:r>
          </a:p>
          <a:p>
            <a:r>
              <a:rPr lang="en-US" dirty="0"/>
              <a:t>Content Creators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F530C12-F8BE-4FB8-BAA9-F0202A5AE68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984750" y="3301405"/>
            <a:ext cx="2859088" cy="229830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08E012D-CC0C-4BF0-887B-3E64090E1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Бизнес модел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8479780-C40E-42F1-A739-B6E222943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535" y="1719677"/>
            <a:ext cx="4470400" cy="45371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</a:t>
            </a:r>
            <a:r>
              <a:rPr lang="ru-RU" dirty="0"/>
              <a:t>reemium бизнес модел</a:t>
            </a:r>
            <a:r>
              <a:rPr lang="en-US" b="1" dirty="0"/>
              <a:t>- </a:t>
            </a:r>
            <a:r>
              <a:rPr lang="ru-RU" dirty="0"/>
              <a:t>основните функции като комуникация и участие в групи са безплатни, за да привлечем широка аудитория от музиканти.</a:t>
            </a:r>
            <a:endParaRPr lang="en-US" dirty="0"/>
          </a:p>
          <a:p>
            <a:r>
              <a:rPr lang="ru-RU" dirty="0"/>
              <a:t>Допълнително </a:t>
            </a:r>
            <a:r>
              <a:rPr lang="bg-BG" dirty="0"/>
              <a:t>се предлага</a:t>
            </a:r>
            <a:r>
              <a:rPr lang="ru-RU" dirty="0"/>
              <a:t> платен абонамент- отключва разширени функции като висококачествени аудио сесии, повече място за съхранение и професионални инструменти за съвместна работа. </a:t>
            </a:r>
          </a:p>
          <a:p>
            <a:r>
              <a:rPr lang="ru-RU" dirty="0"/>
              <a:t>В бъдеще е планирано развитието на marketplace за музикално съдържание, където ще получаваме комисионна от продажби.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CEC8BFB-88A0-4423-8A9F-3FF7E18F2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3268" y="2189576"/>
            <a:ext cx="3259946" cy="3597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43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 dirty="0" err="1"/>
              <a:t>Технологии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9569" y="2049877"/>
            <a:ext cx="3038431" cy="4000066"/>
          </a:xfrm>
        </p:spPr>
        <p:txBody>
          <a:bodyPr>
            <a:normAutofit lnSpcReduction="10000"/>
          </a:bodyPr>
          <a:lstStyle/>
          <a:p>
            <a:r>
              <a:rPr dirty="0"/>
              <a:t>Lovable</a:t>
            </a:r>
            <a:r>
              <a:rPr lang="en-US" dirty="0"/>
              <a:t> e </a:t>
            </a:r>
            <a:r>
              <a:rPr lang="bg-BG" dirty="0"/>
              <a:t>програма, в която се създава самата платформа</a:t>
            </a:r>
            <a:endParaRPr dirty="0"/>
          </a:p>
          <a:p>
            <a:r>
              <a:rPr dirty="0"/>
              <a:t>Real-time </a:t>
            </a:r>
            <a:r>
              <a:rPr dirty="0" err="1"/>
              <a:t>системи</a:t>
            </a:r>
            <a:r>
              <a:rPr lang="bg-BG" dirty="0"/>
              <a:t>, </a:t>
            </a:r>
            <a:endParaRPr dirty="0"/>
          </a:p>
          <a:p>
            <a:r>
              <a:rPr dirty="0" err="1"/>
              <a:t>LiveKit</a:t>
            </a:r>
            <a:r>
              <a:rPr dirty="0"/>
              <a:t> </a:t>
            </a:r>
            <a:r>
              <a:rPr lang="bg-BG" dirty="0"/>
              <a:t>помага за </a:t>
            </a:r>
            <a:r>
              <a:rPr lang="en-US" dirty="0"/>
              <a:t>Sessions</a:t>
            </a:r>
            <a:r>
              <a:rPr lang="bg-BG" dirty="0"/>
              <a:t>, които са основният компонент на платформата</a:t>
            </a:r>
            <a:endParaRPr dirty="0"/>
          </a:p>
          <a:p>
            <a:r>
              <a:rPr dirty="0"/>
              <a:t>Web Audio API</a:t>
            </a:r>
            <a:r>
              <a:rPr lang="bg-BG" dirty="0"/>
              <a:t>- подобряване на звука и синхронизацията</a:t>
            </a:r>
            <a:endParaRPr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B7F3286-08BF-4651-BB7A-FB10A8612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720" y="2049877"/>
            <a:ext cx="3477110" cy="322942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 dirty="0" err="1"/>
              <a:t>Финансиране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1467" y="1769533"/>
            <a:ext cx="7010400" cy="42804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bg-BG" dirty="0"/>
              <a:t>За първата година платформата ще има нужда от </a:t>
            </a:r>
            <a:r>
              <a:rPr dirty="0"/>
              <a:t>€30,000 </a:t>
            </a:r>
            <a:r>
              <a:rPr dirty="0" err="1"/>
              <a:t>начален</a:t>
            </a:r>
            <a:r>
              <a:rPr dirty="0"/>
              <a:t> </a:t>
            </a:r>
            <a:r>
              <a:rPr dirty="0" err="1"/>
              <a:t>бюджет</a:t>
            </a:r>
            <a:endParaRPr dirty="0"/>
          </a:p>
          <a:p>
            <a:pPr marL="0" indent="0">
              <a:buNone/>
            </a:pPr>
            <a:r>
              <a:rPr dirty="0" err="1"/>
              <a:t>Разработка</a:t>
            </a:r>
            <a:r>
              <a:rPr lang="en-US" dirty="0"/>
              <a:t>:</a:t>
            </a:r>
            <a:endParaRPr lang="bg-BG" dirty="0"/>
          </a:p>
          <a:p>
            <a:r>
              <a:rPr lang="en-US" dirty="0"/>
              <a:t>UI/</a:t>
            </a:r>
            <a:r>
              <a:rPr lang="bg-BG" dirty="0"/>
              <a:t> Чатове/ Банди</a:t>
            </a:r>
          </a:p>
          <a:p>
            <a:r>
              <a:rPr lang="bg-BG" dirty="0"/>
              <a:t>Премахване на бъгове, както и ъпгрейдване на платформата</a:t>
            </a:r>
            <a:endParaRPr lang="en-US" dirty="0"/>
          </a:p>
          <a:p>
            <a:pPr marL="0" indent="0">
              <a:buNone/>
            </a:pPr>
            <a:r>
              <a:rPr lang="bg-BG" dirty="0"/>
              <a:t>Инфраструктура:</a:t>
            </a:r>
            <a:endParaRPr lang="en-US" dirty="0"/>
          </a:p>
          <a:p>
            <a:r>
              <a:rPr lang="en-US" dirty="0"/>
              <a:t>Lovable premium €25/month</a:t>
            </a:r>
          </a:p>
          <a:p>
            <a:r>
              <a:rPr lang="en-US" dirty="0"/>
              <a:t>Live</a:t>
            </a:r>
            <a:r>
              <a:rPr lang="bg-BG" dirty="0"/>
              <a:t>К</a:t>
            </a:r>
            <a:r>
              <a:rPr lang="en-US" dirty="0"/>
              <a:t>it- </a:t>
            </a:r>
            <a:r>
              <a:rPr lang="bg-BG" dirty="0"/>
              <a:t>между </a:t>
            </a:r>
            <a:r>
              <a:rPr lang="en-US" dirty="0"/>
              <a:t>€</a:t>
            </a:r>
            <a:r>
              <a:rPr lang="bg-BG" dirty="0"/>
              <a:t>600 и </a:t>
            </a:r>
            <a:r>
              <a:rPr lang="en-US" dirty="0"/>
              <a:t>€</a:t>
            </a:r>
            <a:r>
              <a:rPr lang="bg-BG" dirty="0"/>
              <a:t>6000 в зависимост от използваемостта на платформата</a:t>
            </a:r>
            <a:endParaRPr dirty="0"/>
          </a:p>
          <a:p>
            <a:pPr marL="0" indent="0">
              <a:buNone/>
            </a:pPr>
            <a:r>
              <a:rPr dirty="0" err="1"/>
              <a:t>Маркетинг</a:t>
            </a:r>
            <a:r>
              <a:rPr lang="en-US" dirty="0"/>
              <a:t>:</a:t>
            </a:r>
            <a:endParaRPr lang="bg-BG" dirty="0"/>
          </a:p>
          <a:p>
            <a:r>
              <a:rPr lang="bg-BG" dirty="0"/>
              <a:t>Промотиране в социалната прежа</a:t>
            </a:r>
          </a:p>
          <a:p>
            <a:r>
              <a:rPr lang="bg-BG" dirty="0"/>
              <a:t>Намиране на повече бета тестъри</a:t>
            </a:r>
            <a:endParaRPr dirty="0"/>
          </a:p>
          <a:p>
            <a:r>
              <a:rPr lang="bg-BG" dirty="0"/>
              <a:t>Спонсориране на </a:t>
            </a:r>
            <a:r>
              <a:rPr lang="en-US" dirty="0"/>
              <a:t>Content Creators, </a:t>
            </a:r>
            <a:r>
              <a:rPr lang="bg-BG" dirty="0"/>
              <a:t>както и нормални реклами </a:t>
            </a:r>
            <a:r>
              <a:rPr lang="en-US" dirty="0"/>
              <a:t>(YouTube, Instagram</a:t>
            </a:r>
            <a:r>
              <a:rPr lang="bg-BG" dirty="0"/>
              <a:t>, </a:t>
            </a:r>
            <a:r>
              <a:rPr lang="en-US" dirty="0"/>
              <a:t>Google etc.)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E4A35-3ECB-4550-B33B-A99CAE7D7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Финансиране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58E08-B84C-4C54-A2B6-D7B6FC4C6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742" y="1741354"/>
            <a:ext cx="6155902" cy="4519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Предстои да се добавят към платформата:</a:t>
            </a:r>
          </a:p>
          <a:p>
            <a:r>
              <a:rPr lang="ru-RU" dirty="0"/>
              <a:t>Amp симулатори, които ще направят платформата единствената платформа, която ще има всичко в нея</a:t>
            </a:r>
          </a:p>
          <a:p>
            <a:r>
              <a:rPr lang="ru-RU" dirty="0"/>
              <a:t>Мобилно приложение</a:t>
            </a:r>
          </a:p>
          <a:p>
            <a:r>
              <a:rPr lang="ru-RU" dirty="0"/>
              <a:t>Абонаменти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За първата година финансиране ще е достатъчно да се присъединят поне 1000 нови потребителя, 10% от които биха си купили абонамент.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EDF39D-A21F-4C9F-B091-43938B90A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4250" y="3134114"/>
            <a:ext cx="3495008" cy="142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606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0D1A4-A7FB-44A0-9E4E-DECE4E7B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67F73-3FF7-4C7C-AC0A-84DBF8EAE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303" y="2076223"/>
            <a:ext cx="4664030" cy="4417710"/>
          </a:xfrm>
        </p:spPr>
        <p:txBody>
          <a:bodyPr>
            <a:normAutofit fontScale="92500" lnSpcReduction="10000"/>
          </a:bodyPr>
          <a:lstStyle/>
          <a:p>
            <a:r>
              <a:rPr lang="bg-BG" b="1" dirty="0"/>
              <a:t>Основа (0–3 месеца)</a:t>
            </a:r>
            <a:r>
              <a:rPr lang="en-US" b="1" dirty="0"/>
              <a:t>- </a:t>
            </a:r>
            <a:r>
              <a:rPr lang="bg-BG" b="1" dirty="0"/>
              <a:t>включва с</a:t>
            </a:r>
            <a:r>
              <a:rPr lang="bg-BG" dirty="0"/>
              <a:t>ъздаване на </a:t>
            </a:r>
            <a:r>
              <a:rPr lang="en-US" dirty="0"/>
              <a:t>band </a:t>
            </a:r>
            <a:r>
              <a:rPr lang="bg-BG" dirty="0"/>
              <a:t>сървъри ,чат система,частни групи и покани </a:t>
            </a:r>
          </a:p>
          <a:p>
            <a:r>
              <a:rPr lang="bg-BG" b="1" dirty="0"/>
              <a:t>Разширяване (3–6 месеца)- Включва </a:t>
            </a:r>
            <a:r>
              <a:rPr lang="en-US" b="1" dirty="0"/>
              <a:t>t</a:t>
            </a:r>
            <a:r>
              <a:rPr lang="en-US" dirty="0"/>
              <a:t>racks </a:t>
            </a:r>
            <a:r>
              <a:rPr lang="bg-BG" dirty="0"/>
              <a:t>секция (споделяне на музика) , подобряване на </a:t>
            </a:r>
            <a:r>
              <a:rPr lang="en-US" dirty="0"/>
              <a:t>UI/UX </a:t>
            </a:r>
            <a:r>
              <a:rPr lang="bg-BG" dirty="0"/>
              <a:t>и тестване с реални потребители </a:t>
            </a:r>
          </a:p>
          <a:p>
            <a:r>
              <a:rPr lang="bg-BG" b="1" dirty="0"/>
              <a:t>Развитие (6–12 месеца)- Включва </a:t>
            </a:r>
            <a:r>
              <a:rPr lang="en-US" dirty="0"/>
              <a:t>live Jam (</a:t>
            </a:r>
            <a:r>
              <a:rPr lang="bg-BG" dirty="0"/>
              <a:t>гласови сесии)</a:t>
            </a:r>
            <a:r>
              <a:rPr lang="en-US" dirty="0"/>
              <a:t>, Synced Jam Mode </a:t>
            </a:r>
            <a:r>
              <a:rPr lang="bg-BG" dirty="0"/>
              <a:t>и оптимизация и стабилност </a:t>
            </a:r>
          </a:p>
          <a:p>
            <a:r>
              <a:rPr lang="bg-BG" b="1" dirty="0"/>
              <a:t>Бъдеще (12+ месеца)- </a:t>
            </a:r>
            <a:r>
              <a:rPr lang="en-US" dirty="0"/>
              <a:t>Amp </a:t>
            </a:r>
            <a:r>
              <a:rPr lang="bg-BG" dirty="0"/>
              <a:t>симулатори, мобилно приложение и </a:t>
            </a:r>
            <a:r>
              <a:rPr lang="en-US" dirty="0"/>
              <a:t>Marketplace </a:t>
            </a:r>
            <a:r>
              <a:rPr lang="bg-BG" dirty="0"/>
              <a:t>за музика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1311A6-831E-4D8C-AA49-F3A3A4884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0333" y="2158734"/>
            <a:ext cx="2795137" cy="2997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2576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D8AD0-6D3E-495C-8A10-4E7A3FD67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Готовност за продуктивна среда и навлизане на пазара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26F43-64DF-4C73-A5FB-CB62B665B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3164" y="2042355"/>
            <a:ext cx="3106164" cy="4000066"/>
          </a:xfrm>
        </p:spPr>
        <p:txBody>
          <a:bodyPr/>
          <a:lstStyle/>
          <a:p>
            <a:r>
              <a:rPr lang="bg-BG" dirty="0"/>
              <a:t>Платформата вече има 10 потребителя, които я тестват всяка седмица. Тя е ползваема и има готово функциониращо </a:t>
            </a:r>
            <a:r>
              <a:rPr lang="en-US" dirty="0"/>
              <a:t>MVP. </a:t>
            </a:r>
            <a:r>
              <a:rPr lang="bg-BG" dirty="0"/>
              <a:t>При първа възможност ще бъде пусната към по-широка публика.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32E97A-0B3C-4311-A2B4-5068EE89B2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317" y="2536732"/>
            <a:ext cx="1848108" cy="350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633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8938" y="1227667"/>
            <a:ext cx="2603107" cy="592126"/>
          </a:xfrm>
        </p:spPr>
        <p:txBody>
          <a:bodyPr/>
          <a:lstStyle/>
          <a:p>
            <a:r>
              <a:rPr sz="3200" b="1" dirty="0" err="1"/>
              <a:t>Проблем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1485984" y="2006061"/>
            <a:ext cx="2603794" cy="4564072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Музикантите</a:t>
            </a:r>
            <a:r>
              <a:rPr dirty="0"/>
              <a:t> </a:t>
            </a:r>
            <a:r>
              <a:rPr dirty="0" err="1"/>
              <a:t>използват</a:t>
            </a:r>
            <a:r>
              <a:rPr dirty="0"/>
              <a:t> </a:t>
            </a:r>
            <a:r>
              <a:rPr dirty="0" err="1"/>
              <a:t>много</a:t>
            </a:r>
            <a:r>
              <a:rPr dirty="0"/>
              <a:t> </a:t>
            </a:r>
            <a:r>
              <a:rPr dirty="0" err="1"/>
              <a:t>различни</a:t>
            </a:r>
            <a:r>
              <a:rPr dirty="0"/>
              <a:t> </a:t>
            </a:r>
            <a:r>
              <a:rPr lang="bg-BG" dirty="0"/>
              <a:t>музикални </a:t>
            </a:r>
            <a:r>
              <a:rPr dirty="0" err="1"/>
              <a:t>приложения</a:t>
            </a:r>
            <a:r>
              <a:rPr lang="en-US" dirty="0"/>
              <a:t>,</a:t>
            </a:r>
            <a:r>
              <a:rPr lang="bg-BG" dirty="0"/>
              <a:t> голяма част от които струват пари</a:t>
            </a:r>
            <a:endParaRPr dirty="0"/>
          </a:p>
          <a:p>
            <a:r>
              <a:rPr dirty="0" err="1"/>
              <a:t>Липса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централизирано</a:t>
            </a:r>
            <a:r>
              <a:rPr dirty="0"/>
              <a:t> </a:t>
            </a:r>
            <a:r>
              <a:rPr dirty="0" err="1"/>
              <a:t>място</a:t>
            </a:r>
            <a:r>
              <a:rPr lang="bg-BG" dirty="0"/>
              <a:t>, където музикантите да свирят заедно в група онлайн</a:t>
            </a:r>
            <a:endParaRPr dirty="0"/>
          </a:p>
          <a:p>
            <a:r>
              <a:rPr dirty="0" err="1"/>
              <a:t>Загуба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идеи</a:t>
            </a:r>
            <a:r>
              <a:rPr dirty="0"/>
              <a:t> и </a:t>
            </a:r>
            <a:r>
              <a:rPr dirty="0" err="1"/>
              <a:t>време</a:t>
            </a:r>
            <a:r>
              <a:rPr lang="en-US" dirty="0"/>
              <a:t>,</a:t>
            </a:r>
            <a:r>
              <a:rPr lang="bg-BG" dirty="0"/>
              <a:t> докато музикантите се местят в различни платформи постоянно</a:t>
            </a:r>
          </a:p>
          <a:p>
            <a:r>
              <a:rPr lang="bg-BG" dirty="0"/>
              <a:t>Трудност при намирането на съмишленици (особено в някои по-специфични жанрове)</a:t>
            </a:r>
            <a:endParaRPr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E56A5B1-E194-4460-994D-C66093F823C0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86" r="31286"/>
          <a:stretch>
            <a:fillRect/>
          </a:stretch>
        </p:blipFill>
        <p:spPr bwMode="auto">
          <a:xfrm>
            <a:off x="4583113" y="3175"/>
            <a:ext cx="45608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 dirty="0" err="1"/>
              <a:t>Решение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370" y="1533411"/>
            <a:ext cx="3631097" cy="4000066"/>
          </a:xfrm>
        </p:spPr>
        <p:txBody>
          <a:bodyPr/>
          <a:lstStyle/>
          <a:p>
            <a:r>
              <a:rPr lang="bg-BG" dirty="0"/>
              <a:t>Платформа </a:t>
            </a:r>
            <a:r>
              <a:rPr lang="en-US" dirty="0"/>
              <a:t>SYNCBAND </a:t>
            </a:r>
            <a:r>
              <a:rPr lang="bg-BG" dirty="0"/>
              <a:t>за реално онлайн свирене и създаване на музика, в която има всички </a:t>
            </a:r>
            <a:r>
              <a:rPr lang="en-US" dirty="0"/>
              <a:t>Tools, </a:t>
            </a:r>
            <a:r>
              <a:rPr lang="bg-BG" dirty="0"/>
              <a:t>от които един музикант би се нуждаел (включително </a:t>
            </a:r>
            <a:r>
              <a:rPr lang="en-US" dirty="0"/>
              <a:t>Cloud services, online </a:t>
            </a:r>
            <a:r>
              <a:rPr lang="en-US" dirty="0" err="1"/>
              <a:t>softwares</a:t>
            </a:r>
            <a:r>
              <a:rPr lang="en-US" dirty="0"/>
              <a:t> </a:t>
            </a:r>
            <a:r>
              <a:rPr lang="bg-BG" dirty="0"/>
              <a:t>и </a:t>
            </a:r>
            <a:r>
              <a:rPr lang="en-US" dirty="0"/>
              <a:t>chatrooms </a:t>
            </a:r>
            <a:r>
              <a:rPr lang="bg-BG" dirty="0"/>
              <a:t>за комуникация между музикантите и реално правене на музика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EE5984-839B-47B2-818F-769C7CB78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262" y="2174368"/>
            <a:ext cx="3528968" cy="325750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01451-CC09-4C36-8E4C-7C9B9861C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SYNCBAND- </a:t>
            </a:r>
            <a:r>
              <a:rPr lang="bg-BG" dirty="0"/>
              <a:t>нова платформа за банди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D2570-FDAA-4837-9DD8-B525BC13F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7666" y="1911630"/>
            <a:ext cx="6552395" cy="4460989"/>
          </a:xfrm>
        </p:spPr>
        <p:txBody>
          <a:bodyPr>
            <a:normAutofit/>
          </a:bodyPr>
          <a:lstStyle/>
          <a:p>
            <a:r>
              <a:rPr lang="en-US" dirty="0"/>
              <a:t>SYNCBAND </a:t>
            </a:r>
            <a:r>
              <a:rPr lang="bg-BG" dirty="0"/>
              <a:t>е платформа, която ще опрости процеса за намиране на съмишленици, както и ще предостави възможност на музиканти, които живеят далеч един от друг, да свирят по едно и също време онлайн без </a:t>
            </a:r>
            <a:r>
              <a:rPr lang="en-US" dirty="0"/>
              <a:t>delay</a:t>
            </a:r>
            <a:endParaRPr lang="bg-BG" dirty="0"/>
          </a:p>
          <a:p>
            <a:r>
              <a:rPr lang="bg-BG" dirty="0"/>
              <a:t> </a:t>
            </a:r>
            <a:r>
              <a:rPr lang="en-US" dirty="0"/>
              <a:t>SYNCBAND </a:t>
            </a:r>
            <a:r>
              <a:rPr lang="bg-BG" dirty="0"/>
              <a:t>помага на самотни музиканти да си намерят нова група, където да се упражняват и да създават музика</a:t>
            </a:r>
          </a:p>
          <a:p>
            <a:r>
              <a:rPr lang="bg-BG" dirty="0"/>
              <a:t>Потребителите на платформата няма да имат нуждата да дават пари за различни софтуери (напр. </a:t>
            </a:r>
            <a:r>
              <a:rPr lang="en-US" dirty="0" err="1"/>
              <a:t>NeuralDSP</a:t>
            </a:r>
            <a:r>
              <a:rPr lang="en-US" dirty="0"/>
              <a:t> Tim Henson- 160$ </a:t>
            </a:r>
            <a:r>
              <a:rPr lang="bg-BG" dirty="0"/>
              <a:t>), защото тя ще има поне един вграден безплатен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5039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57579-3B8E-4EA5-A0BF-6B3B866CA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Как работи платформата </a:t>
            </a:r>
            <a:r>
              <a:rPr lang="en-US" dirty="0"/>
              <a:t>SYNCBAND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4979A-26F5-4B19-9C95-8959C9D6D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49878"/>
            <a:ext cx="6696328" cy="4000066"/>
          </a:xfrm>
        </p:spPr>
        <p:txBody>
          <a:bodyPr>
            <a:normAutofit fontScale="92500" lnSpcReduction="20000"/>
          </a:bodyPr>
          <a:lstStyle/>
          <a:p>
            <a:r>
              <a:rPr lang="bg-BG" dirty="0"/>
              <a:t>Чрез създаване на акаунт, в който всеки потребител индивидуално избира собствения си жанр и какви инструменти използва</a:t>
            </a:r>
            <a:r>
              <a:rPr lang="en-US" dirty="0"/>
              <a:t> (</a:t>
            </a:r>
            <a:r>
              <a:rPr lang="bg-BG" dirty="0"/>
              <a:t>Това може да се промени в настройки след създаването на акаунта</a:t>
            </a:r>
            <a:r>
              <a:rPr lang="en-US" dirty="0"/>
              <a:t>)</a:t>
            </a:r>
            <a:endParaRPr lang="bg-BG" dirty="0"/>
          </a:p>
          <a:p>
            <a:r>
              <a:rPr lang="bg-BG" dirty="0"/>
              <a:t>След това има различни опции, които помагат за намирането на банди. Две от които са:</a:t>
            </a:r>
          </a:p>
          <a:p>
            <a:pPr marL="0" indent="0">
              <a:buNone/>
            </a:pPr>
            <a:r>
              <a:rPr lang="bg-BG" dirty="0"/>
              <a:t>Добавяне на приятели- това е опция в която трябва да натиснеш бутона </a:t>
            </a:r>
            <a:r>
              <a:rPr lang="en-US" dirty="0"/>
              <a:t>“Friends” </a:t>
            </a:r>
            <a:r>
              <a:rPr lang="bg-BG" dirty="0"/>
              <a:t>и да представиш </a:t>
            </a:r>
            <a:r>
              <a:rPr lang="en-US" dirty="0"/>
              <a:t>Username </a:t>
            </a:r>
            <a:r>
              <a:rPr lang="bg-BG" dirty="0"/>
              <a:t>на човека, с когото искаш да се сприятелиш</a:t>
            </a:r>
          </a:p>
          <a:p>
            <a:pPr marL="0" indent="0">
              <a:buNone/>
            </a:pPr>
            <a:r>
              <a:rPr lang="bg-BG" dirty="0"/>
              <a:t>Влизане в </a:t>
            </a:r>
            <a:r>
              <a:rPr lang="en-US" dirty="0"/>
              <a:t>Community Hub, </a:t>
            </a:r>
            <a:r>
              <a:rPr lang="bg-BG" dirty="0"/>
              <a:t>което представлява банди, които публично за заявили, че си търсят нов член. Има опция след като бандите са си намерили достатъчно музиканти да се приватизира групата.</a:t>
            </a:r>
          </a:p>
        </p:txBody>
      </p:sp>
    </p:spTree>
    <p:extLst>
      <p:ext uri="{BB962C8B-B14F-4D97-AF65-F5344CB8AC3E}">
        <p14:creationId xmlns:p14="http://schemas.microsoft.com/office/powerpoint/2010/main" val="610166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DB69C-2DA8-4381-8EE9-7B3B89231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Как работи платформата </a:t>
            </a:r>
            <a:r>
              <a:rPr lang="en-US" dirty="0"/>
              <a:t>SYNCBAND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3A979-1880-402B-9FCB-52A0A0B3F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400" y="2049878"/>
            <a:ext cx="4817533" cy="4000066"/>
          </a:xfrm>
        </p:spPr>
        <p:txBody>
          <a:bodyPr>
            <a:normAutofit lnSpcReduction="10000"/>
          </a:bodyPr>
          <a:lstStyle/>
          <a:p>
            <a:r>
              <a:rPr lang="bg-BG" dirty="0"/>
              <a:t>След влизането в групата има бутон „</a:t>
            </a:r>
            <a:r>
              <a:rPr lang="en-US" dirty="0"/>
              <a:t>Tracks</a:t>
            </a:r>
            <a:r>
              <a:rPr lang="bg-BG" dirty="0"/>
              <a:t>“, в който може да се добавят демо-версии на песните на бандите, както и части, които после може да се слепят в една песен ако евентуално някои музиканти имат часова зона. </a:t>
            </a:r>
          </a:p>
          <a:p>
            <a:r>
              <a:rPr lang="bg-BG" dirty="0"/>
              <a:t>Бутонът „</a:t>
            </a:r>
            <a:r>
              <a:rPr lang="en-US" dirty="0"/>
              <a:t>Sessions” </a:t>
            </a:r>
            <a:r>
              <a:rPr lang="bg-BG" dirty="0"/>
              <a:t>води до уникалната част на платформата, а именно „</a:t>
            </a:r>
            <a:r>
              <a:rPr lang="en-US" dirty="0"/>
              <a:t>Live Jam</a:t>
            </a:r>
            <a:r>
              <a:rPr lang="bg-BG" dirty="0"/>
              <a:t>“</a:t>
            </a:r>
            <a:r>
              <a:rPr lang="en-US" dirty="0"/>
              <a:t>, </a:t>
            </a:r>
            <a:r>
              <a:rPr lang="bg-BG" dirty="0"/>
              <a:t>където всеки музикант свири по едно и също време и записва музиката си и се упражнява заедно с другите членове на бандата.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CDF95B-6406-47C7-A5CF-851CB1753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999" y="2049878"/>
            <a:ext cx="1193329" cy="3840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189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1315F-F18C-4F79-A9E7-6B73C2D97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 Jam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9FC93-8326-46A8-9AC1-2FF6CCF97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31" y="1373013"/>
            <a:ext cx="3874791" cy="53584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Live Jam </a:t>
            </a:r>
            <a:r>
              <a:rPr lang="bg-BG" dirty="0"/>
              <a:t>използва </a:t>
            </a:r>
            <a:r>
              <a:rPr lang="en-US" dirty="0" err="1"/>
              <a:t>LiveKit</a:t>
            </a:r>
            <a:r>
              <a:rPr lang="en-US" dirty="0"/>
              <a:t> </a:t>
            </a:r>
            <a:r>
              <a:rPr lang="bg-BG" dirty="0"/>
              <a:t>за момента, както и е предвидено в нея да се вградят ефекти и софтури, както и автоматичен </a:t>
            </a:r>
            <a:r>
              <a:rPr lang="en-US" dirty="0"/>
              <a:t>Equalizer </a:t>
            </a:r>
            <a:r>
              <a:rPr lang="bg-BG" dirty="0"/>
              <a:t>и синхронизиран запис. След приключване на </a:t>
            </a:r>
            <a:r>
              <a:rPr lang="en-US" dirty="0"/>
              <a:t>Live Jam</a:t>
            </a:r>
            <a:r>
              <a:rPr lang="bg-BG" dirty="0"/>
              <a:t>, записът автоматично влиза в папката </a:t>
            </a:r>
            <a:r>
              <a:rPr lang="en-US" dirty="0"/>
              <a:t>Tracks. Live Jam</a:t>
            </a:r>
            <a:r>
              <a:rPr lang="bg-BG" dirty="0"/>
              <a:t> помага за</a:t>
            </a:r>
            <a:r>
              <a:rPr lang="en-US" dirty="0"/>
              <a:t>:</a:t>
            </a:r>
            <a:endParaRPr lang="bg-BG" dirty="0"/>
          </a:p>
          <a:p>
            <a:r>
              <a:rPr lang="ru-RU" dirty="0"/>
              <a:t>Споделена времева линия</a:t>
            </a:r>
          </a:p>
          <a:p>
            <a:r>
              <a:rPr lang="ru-RU" dirty="0"/>
              <a:t>Live реакции</a:t>
            </a:r>
          </a:p>
          <a:p>
            <a:r>
              <a:rPr lang="ru-RU" dirty="0"/>
              <a:t>Маркиране на части</a:t>
            </a:r>
          </a:p>
          <a:p>
            <a:r>
              <a:rPr lang="ru-RU" dirty="0"/>
              <a:t>Запазване на идеи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7A0DD6-602F-4134-A634-43D10B48E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760" y="2333472"/>
            <a:ext cx="3610479" cy="219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87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b="1" dirty="0" err="1"/>
              <a:t>Основни</a:t>
            </a:r>
            <a:r>
              <a:rPr lang="bg-BG" sz="3600" b="1" dirty="0"/>
              <a:t>те</a:t>
            </a:r>
            <a:r>
              <a:rPr sz="3600" b="1" dirty="0"/>
              <a:t> </a:t>
            </a:r>
            <a:r>
              <a:rPr sz="3600" b="1" dirty="0" err="1"/>
              <a:t>функции</a:t>
            </a:r>
            <a:r>
              <a:rPr lang="bg-BG" sz="3600" b="1" dirty="0"/>
              <a:t> на платформата</a:t>
            </a:r>
            <a:endParaRPr sz="36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EE0FEBD-C4AF-4312-8EDF-90AFE7048F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2772" y="1887523"/>
            <a:ext cx="3489228" cy="3993144"/>
          </a:xfrm>
        </p:spPr>
        <p:txBody>
          <a:bodyPr/>
          <a:lstStyle/>
          <a:p>
            <a:r>
              <a:rPr lang="bg-BG" dirty="0"/>
              <a:t>Свързване на инструмент или аудио интерфейс</a:t>
            </a:r>
          </a:p>
          <a:p>
            <a:r>
              <a:rPr lang="en-US" dirty="0"/>
              <a:t>Live Jam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96812" y="1877912"/>
            <a:ext cx="3583588" cy="3993144"/>
          </a:xfrm>
        </p:spPr>
        <p:txBody>
          <a:bodyPr/>
          <a:lstStyle/>
          <a:p>
            <a:r>
              <a:rPr lang="bg-BG" dirty="0"/>
              <a:t>Свирене в реално време</a:t>
            </a:r>
          </a:p>
          <a:p>
            <a:r>
              <a:rPr lang="bg-BG" dirty="0"/>
              <a:t>Намиране на музиканти или банда</a:t>
            </a:r>
            <a:endParaRPr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5E9633-2C3A-45F4-A52F-866F21B47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66" y="3350079"/>
            <a:ext cx="6681161" cy="331263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b="1" dirty="0" err="1"/>
              <a:t>Уникална</a:t>
            </a:r>
            <a:r>
              <a:rPr sz="3600" b="1" dirty="0"/>
              <a:t> </a:t>
            </a:r>
            <a:r>
              <a:rPr sz="3600" b="1" dirty="0" err="1"/>
              <a:t>стойност</a:t>
            </a:r>
            <a:endParaRPr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600" y="1465676"/>
            <a:ext cx="2466816" cy="5146789"/>
          </a:xfrm>
        </p:spPr>
        <p:txBody>
          <a:bodyPr/>
          <a:lstStyle/>
          <a:p>
            <a:r>
              <a:rPr dirty="0" err="1"/>
              <a:t>Създадена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музиканти</a:t>
            </a:r>
            <a:endParaRPr dirty="0"/>
          </a:p>
          <a:p>
            <a:r>
              <a:rPr dirty="0" err="1"/>
              <a:t>Комбинира</a:t>
            </a:r>
            <a:r>
              <a:rPr dirty="0"/>
              <a:t> </a:t>
            </a:r>
            <a:r>
              <a:rPr dirty="0" err="1"/>
              <a:t>чат</a:t>
            </a:r>
            <a:r>
              <a:rPr dirty="0"/>
              <a:t> + </a:t>
            </a:r>
            <a:r>
              <a:rPr dirty="0" err="1"/>
              <a:t>създаване</a:t>
            </a:r>
            <a:endParaRPr dirty="0"/>
          </a:p>
          <a:p>
            <a:r>
              <a:rPr dirty="0" err="1"/>
              <a:t>Фокус</a:t>
            </a:r>
            <a:r>
              <a:rPr dirty="0"/>
              <a:t> </a:t>
            </a:r>
            <a:r>
              <a:rPr dirty="0" err="1"/>
              <a:t>върху</a:t>
            </a:r>
            <a:r>
              <a:rPr dirty="0"/>
              <a:t> </a:t>
            </a:r>
            <a:r>
              <a:rPr dirty="0" err="1"/>
              <a:t>музиката</a:t>
            </a:r>
            <a:r>
              <a:rPr lang="bg-BG" dirty="0"/>
              <a:t> и намирането на нови банди</a:t>
            </a:r>
          </a:p>
          <a:p>
            <a:r>
              <a:rPr lang="bg-BG" dirty="0"/>
              <a:t>Новата генерация на музикални софтуери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33D0B7-2139-44F0-9914-54A317D8DA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4416" y="2343558"/>
            <a:ext cx="5237852" cy="278244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247</TotalTime>
  <Words>872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MS Shell Dlg 2</vt:lpstr>
      <vt:lpstr>Wingdings</vt:lpstr>
      <vt:lpstr>Wingdings 3</vt:lpstr>
      <vt:lpstr>Madison</vt:lpstr>
      <vt:lpstr>SYNCBAND</vt:lpstr>
      <vt:lpstr>Проблем</vt:lpstr>
      <vt:lpstr>Решение</vt:lpstr>
      <vt:lpstr>SYNCBAND- нова платформа за банди</vt:lpstr>
      <vt:lpstr>Как работи платформата SYNCBAND</vt:lpstr>
      <vt:lpstr>Как работи платформата SYNCBAND</vt:lpstr>
      <vt:lpstr>Live Jam</vt:lpstr>
      <vt:lpstr>Основните функции на платформата</vt:lpstr>
      <vt:lpstr>Уникална стойност</vt:lpstr>
      <vt:lpstr>Пазар</vt:lpstr>
      <vt:lpstr>Бизнес модел</vt:lpstr>
      <vt:lpstr>Технологии</vt:lpstr>
      <vt:lpstr>Финансиране</vt:lpstr>
      <vt:lpstr>Финансиране</vt:lpstr>
      <vt:lpstr>RoadMap</vt:lpstr>
      <vt:lpstr>Готовност за продуктивна среда и навлизане на пазара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HareWeb Studio</dc:title>
  <dc:subject/>
  <dc:creator/>
  <cp:keywords/>
  <dc:description>generated using python-pptx</dc:description>
  <cp:lastModifiedBy>Christina Petkova</cp:lastModifiedBy>
  <cp:revision>16</cp:revision>
  <dcterms:created xsi:type="dcterms:W3CDTF">2013-01-27T09:14:16Z</dcterms:created>
  <dcterms:modified xsi:type="dcterms:W3CDTF">2026-04-07T16:54:07Z</dcterms:modified>
  <cp:category/>
</cp:coreProperties>
</file>