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58" r:id="rId4"/>
    <p:sldId id="273" r:id="rId5"/>
    <p:sldId id="274" r:id="rId6"/>
    <p:sldId id="275" r:id="rId7"/>
    <p:sldId id="276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324E-B1BB-42AA-89AB-1D5B0F192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83CD-395B-4944-B45C-9CB470D0D99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3DB6-B689-4004-9CD8-22ED6712A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cordis.europa.eu/icons/mca-but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research/mariecurieac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cordis.europa.eu/icons/mca-but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research/mariecurieac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cordis.europa.eu/icons/mca-but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research/mariecurieac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cordis.europa.eu/icons/mca-but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research/mariecurieac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cordis.europa.eu/icons/mca-but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research/mariecurieac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88574" cy="6858000"/>
        </p:xfrm>
        <a:graphic>
          <a:graphicData uri="http://schemas.openxmlformats.org/presentationml/2006/ole">
            <p:oleObj spid="_x0000_s27650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0" y="0"/>
          <a:ext cx="9188574" cy="6858000"/>
        </p:xfrm>
        <a:graphic>
          <a:graphicData uri="http://schemas.openxmlformats.org/presentationml/2006/ole">
            <p:oleObj spid="_x0000_s41985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laniei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8429684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240px-soran_logo_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571504" cy="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0" y="500042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027"/>
            <a:ext cx="9144000" cy="31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FP</a:t>
            </a:r>
            <a:r>
              <a:rPr lang="ru-RU" b="1" dirty="0" smtClean="0"/>
              <a:t>7</a:t>
            </a:r>
            <a:r>
              <a:rPr lang="en-US" b="1" dirty="0" smtClean="0"/>
              <a:t>.PEOPLE‐2011‐IRSES</a:t>
            </a:r>
            <a:r>
              <a:rPr lang="ru-RU" b="1" dirty="0" smtClean="0"/>
              <a:t>  </a:t>
            </a:r>
            <a:r>
              <a:rPr lang="en-US" b="1" dirty="0" smtClean="0"/>
              <a:t> Project No. 295050 </a:t>
            </a:r>
            <a:r>
              <a:rPr lang="ru-RU" b="1" dirty="0" smtClean="0"/>
              <a:t>  </a:t>
            </a:r>
            <a:r>
              <a:rPr lang="en-US" b="1" dirty="0" smtClean="0"/>
              <a:t>Project acronym: FOLPSEC </a:t>
            </a:r>
            <a:endParaRPr lang="ru-RU" b="1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0" y="6429396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2428"/>
            <a:ext cx="571471" cy="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Marie Curie Action">
            <a:hlinkClick r:id="rId6" tgtFrame="_blank"/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01090" y="6500834"/>
            <a:ext cx="642910" cy="3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39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Chapter 1. ON THE THEORY OF LOCAL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PRODUCTION SYSTEMS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Strategic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aspects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formation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choice of strategic priorities in the field of environmental protection;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using the SWOT-analysis of regional strategic development;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assessing the benefits and risks arising from the different variants of problems solving;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main content of the ecological scenario of the LPS;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mechanism (instruments) for implementing the strategy in the field of environmental protection.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laniei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8429684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240px-soran_logo_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571504" cy="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0" y="500042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027"/>
            <a:ext cx="9144000" cy="31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FP</a:t>
            </a:r>
            <a:r>
              <a:rPr lang="ru-RU" b="1" dirty="0" smtClean="0"/>
              <a:t>7</a:t>
            </a:r>
            <a:r>
              <a:rPr lang="en-US" b="1" dirty="0" smtClean="0"/>
              <a:t>.PEOPLE‐2011‐IRSES</a:t>
            </a:r>
            <a:r>
              <a:rPr lang="ru-RU" b="1" dirty="0" smtClean="0"/>
              <a:t>  </a:t>
            </a:r>
            <a:r>
              <a:rPr lang="en-US" b="1" dirty="0" smtClean="0"/>
              <a:t> Project No. 295050 </a:t>
            </a:r>
            <a:r>
              <a:rPr lang="ru-RU" b="1" dirty="0" smtClean="0"/>
              <a:t>  </a:t>
            </a:r>
            <a:r>
              <a:rPr lang="en-US" b="1" dirty="0" smtClean="0"/>
              <a:t>Project acronym: FOLPSEC </a:t>
            </a:r>
            <a:endParaRPr lang="ru-RU" b="1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0" y="6429396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2428"/>
            <a:ext cx="571471" cy="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Marie Curie Action">
            <a:hlinkClick r:id="rId6" tgtFrame="_blank"/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01090" y="6500834"/>
            <a:ext cx="642910" cy="3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Chapter 2. MODELS FOR DEVELOPMENT OF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TERRITORIAL ORGANIZATION OF PRODUCTION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Simulation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water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air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pollution control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level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Model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choosing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variants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economic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decisions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within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 (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with taking into account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environmental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requirements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Methodological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aspects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diagnosis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functioning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modeling for different aspects of regional development with taking into account ecological and economic interactions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laniei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8429684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240px-soran_logo_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571504" cy="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0" y="500042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027"/>
            <a:ext cx="9144000" cy="31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FP</a:t>
            </a:r>
            <a:r>
              <a:rPr lang="ru-RU" b="1" dirty="0" smtClean="0"/>
              <a:t>7</a:t>
            </a:r>
            <a:r>
              <a:rPr lang="en-US" b="1" dirty="0" smtClean="0"/>
              <a:t>.PEOPLE‐2011‐IRSES</a:t>
            </a:r>
            <a:r>
              <a:rPr lang="ru-RU" b="1" dirty="0" smtClean="0"/>
              <a:t>  </a:t>
            </a:r>
            <a:r>
              <a:rPr lang="en-US" b="1" dirty="0" smtClean="0"/>
              <a:t> Project No. 295050 </a:t>
            </a:r>
            <a:r>
              <a:rPr lang="ru-RU" b="1" dirty="0" smtClean="0"/>
              <a:t>  </a:t>
            </a:r>
            <a:r>
              <a:rPr lang="en-US" b="1" dirty="0" smtClean="0"/>
              <a:t>Project acronym: FOLPSEC </a:t>
            </a:r>
            <a:endParaRPr lang="ru-RU" b="1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0" y="6429396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2428"/>
            <a:ext cx="571471" cy="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Marie Curie Action">
            <a:hlinkClick r:id="rId6" tgtFrame="_blank"/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01090" y="6500834"/>
            <a:ext cx="642910" cy="3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Chapter 3. TYPOLOGY OF LOCAL PRODUCTION                         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1)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Technopol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s: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analysis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international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experience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altLang="zh-CN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2)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comparative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analysis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different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types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LPS: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clusters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territorial-industrial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complexes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3)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Free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Trade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Zones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International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Russian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practice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laniei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8429684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240px-soran_logo_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571504" cy="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0" y="500042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027"/>
            <a:ext cx="9144000" cy="31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FP</a:t>
            </a:r>
            <a:r>
              <a:rPr lang="ru-RU" b="1" dirty="0" smtClean="0"/>
              <a:t>7</a:t>
            </a:r>
            <a:r>
              <a:rPr lang="en-US" b="1" dirty="0" smtClean="0"/>
              <a:t>.PEOPLE‐2011‐IRSES</a:t>
            </a:r>
            <a:r>
              <a:rPr lang="ru-RU" b="1" dirty="0" smtClean="0"/>
              <a:t>  </a:t>
            </a:r>
            <a:r>
              <a:rPr lang="en-US" b="1" dirty="0" smtClean="0"/>
              <a:t> Project No. 295050 </a:t>
            </a:r>
            <a:r>
              <a:rPr lang="ru-RU" b="1" dirty="0" smtClean="0"/>
              <a:t>  </a:t>
            </a:r>
            <a:r>
              <a:rPr lang="en-US" b="1" dirty="0" smtClean="0"/>
              <a:t>Project acronym: FOLPSEC </a:t>
            </a:r>
            <a:endParaRPr lang="ru-RU" b="1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0" y="6429396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2428"/>
            <a:ext cx="571471" cy="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Marie Curie Action">
            <a:hlinkClick r:id="rId6" tgtFrame="_blank"/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01090" y="6500834"/>
            <a:ext cx="642910" cy="3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785794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Chapter 4. FUNCTIONING OF  LPS’s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ITS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Some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aspects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funding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LPS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object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budgeting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oriented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result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Environmental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aspects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formation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innovative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economy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context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LPS (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case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Russia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chapter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may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include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specification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different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aspects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LPS</a:t>
            </a:r>
            <a:r>
              <a:rPr lang="en-US" altLang="zh-CN" sz="28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2800" dirty="0" smtClean="0"/>
              <a:t>     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laniei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8429684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240px-soran_logo_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"/>
            <a:ext cx="571504" cy="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0" y="500042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027"/>
            <a:ext cx="9144000" cy="31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FP</a:t>
            </a:r>
            <a:r>
              <a:rPr lang="ru-RU" b="1" dirty="0" smtClean="0"/>
              <a:t>7</a:t>
            </a:r>
            <a:r>
              <a:rPr lang="en-US" b="1" dirty="0" smtClean="0"/>
              <a:t>.PEOPLE‐2011‐IRSES</a:t>
            </a:r>
            <a:r>
              <a:rPr lang="ru-RU" b="1" dirty="0" smtClean="0"/>
              <a:t>  </a:t>
            </a:r>
            <a:r>
              <a:rPr lang="en-US" b="1" dirty="0" smtClean="0"/>
              <a:t> Project No. 295050 </a:t>
            </a:r>
            <a:r>
              <a:rPr lang="ru-RU" b="1" dirty="0" smtClean="0"/>
              <a:t>  </a:t>
            </a:r>
            <a:r>
              <a:rPr lang="en-US" b="1" dirty="0" smtClean="0"/>
              <a:t>Project acronym: FOLPSEC </a:t>
            </a:r>
            <a:endParaRPr lang="ru-RU" b="1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0" y="6429396"/>
            <a:ext cx="9144000" cy="0"/>
          </a:xfrm>
          <a:prstGeom prst="line">
            <a:avLst/>
          </a:prstGeom>
          <a:noFill/>
          <a:ln w="76200" cap="sq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2428"/>
            <a:ext cx="571471" cy="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Marie Curie Action">
            <a:hlinkClick r:id="rId6" tgtFrame="_blank"/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01090" y="6500834"/>
            <a:ext cx="642910" cy="3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642918"/>
            <a:ext cx="88582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 general, the contribution of the IEIE may be made in the following directions: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Research methodology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technique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Strategic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Development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problems of the </a:t>
            </a:r>
            <a:r>
              <a:rPr lang="en-GB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subnational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fiscal 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policy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Approbation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production systems of different 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types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85725" lvl="0" indent="-85725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Economic crisis</a:t>
            </a:r>
          </a:p>
          <a:p>
            <a:pPr marL="85725" lvl="0" indent="-85725" algn="just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-85725" algn="just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361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49</cp:revision>
  <dcterms:created xsi:type="dcterms:W3CDTF">2012-08-19T12:39:23Z</dcterms:created>
  <dcterms:modified xsi:type="dcterms:W3CDTF">2012-08-28T23:09:09Z</dcterms:modified>
</cp:coreProperties>
</file>